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8" r:id="rId3"/>
  </p:sldMasterIdLst>
  <p:notesMasterIdLst>
    <p:notesMasterId r:id="rId5"/>
  </p:notesMasterIdLst>
  <p:handoutMasterIdLst>
    <p:handoutMasterId r:id="rId10"/>
  </p:handoutMasterIdLst>
  <p:sldIdLst>
    <p:sldId id="261" r:id="rId4"/>
    <p:sldId id="398" r:id="rId6"/>
    <p:sldId id="341" r:id="rId7"/>
    <p:sldId id="342" r:id="rId8"/>
    <p:sldId id="280" r:id="rId9"/>
  </p:sldIdLst>
  <p:sldSz cx="12192000" cy="6858000"/>
  <p:notesSz cx="6858000" cy="9144000"/>
  <p:custDataLst>
    <p:tags r:id="rId14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ED6"/>
    <a:srgbClr val="47CFFF"/>
    <a:srgbClr val="00003B"/>
    <a:srgbClr val="FF94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327" autoAdjust="0"/>
    <p:restoredTop sz="94660"/>
  </p:normalViewPr>
  <p:slideViewPr>
    <p:cSldViewPr snapToGrid="0" showGuides="1">
      <p:cViewPr>
        <p:scale>
          <a:sx n="75" d="100"/>
          <a:sy n="75" d="100"/>
        </p:scale>
        <p:origin x="-1704" y="-942"/>
      </p:cViewPr>
      <p:guideLst>
        <p:guide orient="horz" pos="2160"/>
        <p:guide pos="381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4" Type="http://schemas.openxmlformats.org/officeDocument/2006/relationships/tags" Target="tags/tag27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13BBE5-0BEA-4494-9BEF-C8C2F48C9E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moban/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914400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914400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 l="12115" r="1211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4" name="TextBox 3"/>
          <p:cNvSpPr txBox="1"/>
          <p:nvPr userDrawn="1"/>
        </p:nvSpPr>
        <p:spPr>
          <a:xfrm>
            <a:off x="107505" y="6717169"/>
            <a:ext cx="1800200" cy="118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模板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http://www.1ppt.com/moban/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endParaRPr kumimoji="0" lang="en-US" altLang="zh-CN" sz="1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0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4" Type="http://schemas.openxmlformats.org/officeDocument/2006/relationships/theme" Target="../theme/theme2.xml"/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3.png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image" Target="../media/image2.jpeg"/><Relationship Id="rId10" Type="http://schemas.openxmlformats.org/officeDocument/2006/relationships/notesSlide" Target="../notesSlides/notesSlide1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6.jpeg"/><Relationship Id="rId8" Type="http://schemas.openxmlformats.org/officeDocument/2006/relationships/tags" Target="../tags/tag12.xml"/><Relationship Id="rId7" Type="http://schemas.openxmlformats.org/officeDocument/2006/relationships/image" Target="../media/image5.png"/><Relationship Id="rId6" Type="http://schemas.openxmlformats.org/officeDocument/2006/relationships/tags" Target="../tags/tag11.xml"/><Relationship Id="rId5" Type="http://schemas.openxmlformats.org/officeDocument/2006/relationships/image" Target="../media/image4.png"/><Relationship Id="rId4" Type="http://schemas.openxmlformats.org/officeDocument/2006/relationships/tags" Target="../tags/tag10.xml"/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8" Type="http://schemas.openxmlformats.org/officeDocument/2006/relationships/notesSlide" Target="../notesSlides/notesSlide2.xml"/><Relationship Id="rId17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5" Type="http://schemas.openxmlformats.org/officeDocument/2006/relationships/tags" Target="../tags/tag17.xml"/><Relationship Id="rId14" Type="http://schemas.openxmlformats.org/officeDocument/2006/relationships/tags" Target="../tags/tag16.xml"/><Relationship Id="rId13" Type="http://schemas.openxmlformats.org/officeDocument/2006/relationships/tags" Target="../tags/tag15.xml"/><Relationship Id="rId12" Type="http://schemas.openxmlformats.org/officeDocument/2006/relationships/tags" Target="../tags/tag14.xml"/><Relationship Id="rId11" Type="http://schemas.openxmlformats.org/officeDocument/2006/relationships/image" Target="../media/image7.jpeg"/><Relationship Id="rId10" Type="http://schemas.openxmlformats.org/officeDocument/2006/relationships/tags" Target="../tags/tag13.xml"/><Relationship Id="rId1" Type="http://schemas.openxmlformats.org/officeDocument/2006/relationships/tags" Target="../tags/tag7.xml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.x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tags" Target="../tags/tag20.xml"/><Relationship Id="rId3" Type="http://schemas.openxmlformats.org/officeDocument/2006/relationships/image" Target="../media/image8.png"/><Relationship Id="rId2" Type="http://schemas.openxmlformats.org/officeDocument/2006/relationships/tags" Target="../tags/tag19.xml"/><Relationship Id="rId1" Type="http://schemas.openxmlformats.org/officeDocument/2006/relationships/tags" Target="../tags/tag18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3.png"/><Relationship Id="rId8" Type="http://schemas.openxmlformats.org/officeDocument/2006/relationships/tags" Target="../tags/tag25.xml"/><Relationship Id="rId7" Type="http://schemas.openxmlformats.org/officeDocument/2006/relationships/image" Target="../media/image11.png"/><Relationship Id="rId6" Type="http://schemas.openxmlformats.org/officeDocument/2006/relationships/tags" Target="../tags/tag24.xml"/><Relationship Id="rId5" Type="http://schemas.openxmlformats.org/officeDocument/2006/relationships/image" Target="../media/image10.jpeg"/><Relationship Id="rId4" Type="http://schemas.openxmlformats.org/officeDocument/2006/relationships/tags" Target="../tags/tag23.xml"/><Relationship Id="rId3" Type="http://schemas.openxmlformats.org/officeDocument/2006/relationships/image" Target="../media/image9.png"/><Relationship Id="rId2" Type="http://schemas.openxmlformats.org/officeDocument/2006/relationships/tags" Target="../tags/tag22.xml"/><Relationship Id="rId11" Type="http://schemas.openxmlformats.org/officeDocument/2006/relationships/notesSlide" Target="../notesSlides/notesSlide4.xml"/><Relationship Id="rId10" Type="http://schemas.openxmlformats.org/officeDocument/2006/relationships/slideLayout" Target="../slideLayouts/slideLayout2.xml"/><Relationship Id="rId1" Type="http://schemas.openxmlformats.org/officeDocument/2006/relationships/tags" Target="../tags/tag21.xml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3.png"/><Relationship Id="rId3" Type="http://schemas.openxmlformats.org/officeDocument/2006/relationships/tags" Target="../tags/tag26.xml"/><Relationship Id="rId2" Type="http://schemas.openxmlformats.org/officeDocument/2006/relationships/image" Target="../media/image12.png"/><Relationship Id="rId1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 cstate="screen"/>
          <a:srcRect l="12144" t="50320" r="12144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cxnSp>
        <p:nvCxnSpPr>
          <p:cNvPr id="34" name="直接连接符 33"/>
          <p:cNvCxnSpPr/>
          <p:nvPr>
            <p:custDataLst>
              <p:tags r:id="rId3"/>
            </p:custDataLst>
          </p:nvPr>
        </p:nvCxnSpPr>
        <p:spPr>
          <a:xfrm>
            <a:off x="420018" y="-401073"/>
            <a:ext cx="0" cy="0"/>
          </a:xfrm>
          <a:prstGeom prst="line">
            <a:avLst/>
          </a:prstGeom>
          <a:ln w="1016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本框 21"/>
          <p:cNvSpPr txBox="1"/>
          <p:nvPr>
            <p:custDataLst>
              <p:tags r:id="rId4"/>
            </p:custDataLst>
          </p:nvPr>
        </p:nvSpPr>
        <p:spPr>
          <a:xfrm>
            <a:off x="222885" y="2218690"/>
            <a:ext cx="1170432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dist">
              <a:defRPr sz="9600" b="1">
                <a:gradFill>
                  <a:gsLst>
                    <a:gs pos="0">
                      <a:schemeClr val="bg1"/>
                    </a:gs>
                    <a:gs pos="100000">
                      <a:srgbClr val="47CFFF"/>
                    </a:gs>
                  </a:gsLst>
                  <a:lin ang="5400000" scaled="1"/>
                </a:gradFill>
                <a:effectLst>
                  <a:outerShdw blurRad="139700" dist="38100" dir="5400000" algn="t" rotWithShape="0">
                    <a:prstClr val="black">
                      <a:alpha val="52000"/>
                    </a:prstClr>
                  </a:outerShdw>
                </a:effectLst>
                <a:latin typeface="方正正黑简体" panose="02000000000000000000" pitchFamily="2" charset="-122"/>
                <a:ea typeface="方正正黑简体" panose="02000000000000000000" pitchFamily="2" charset="-122"/>
                <a:cs typeface="+mn-ea"/>
              </a:defRPr>
            </a:lvl1pPr>
          </a:lstStyle>
          <a:p>
            <a:r>
              <a:rPr lang="zh-CN" altLang="en-US" sz="6000" dirty="0">
                <a:latin typeface="微软雅黑" panose="020B0503020204020204" charset="-122"/>
                <a:ea typeface="微软雅黑" panose="020B0503020204020204" charset="-122"/>
                <a:sym typeface="+mn-lt"/>
              </a:rPr>
              <a:t>广东中科恒一能源技术有限公司</a:t>
            </a:r>
            <a:endParaRPr lang="zh-CN" altLang="en-US" sz="6000" dirty="0">
              <a:latin typeface="微软雅黑" panose="020B0503020204020204" charset="-122"/>
              <a:ea typeface="微软雅黑" panose="020B0503020204020204" charset="-122"/>
              <a:sym typeface="+mn-lt"/>
            </a:endParaRPr>
          </a:p>
        </p:txBody>
      </p:sp>
      <p:sp>
        <p:nvSpPr>
          <p:cNvPr id="23" name="文本框 22"/>
          <p:cNvSpPr txBox="1"/>
          <p:nvPr>
            <p:custDataLst>
              <p:tags r:id="rId5"/>
            </p:custDataLst>
          </p:nvPr>
        </p:nvSpPr>
        <p:spPr>
          <a:xfrm>
            <a:off x="222885" y="3919220"/>
            <a:ext cx="1170432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dist">
              <a:defRPr sz="9600" b="1">
                <a:gradFill>
                  <a:gsLst>
                    <a:gs pos="0">
                      <a:schemeClr val="bg1"/>
                    </a:gs>
                    <a:gs pos="100000">
                      <a:srgbClr val="47CFFF"/>
                    </a:gs>
                  </a:gsLst>
                  <a:lin ang="5400000" scaled="1"/>
                </a:gradFill>
                <a:effectLst>
                  <a:outerShdw blurRad="139700" dist="38100" dir="5400000" algn="t" rotWithShape="0">
                    <a:prstClr val="black">
                      <a:alpha val="52000"/>
                    </a:prstClr>
                  </a:outerShdw>
                </a:effectLst>
                <a:latin typeface="方正正黑简体" panose="02000000000000000000" pitchFamily="2" charset="-122"/>
                <a:ea typeface="方正正黑简体" panose="02000000000000000000" pitchFamily="2" charset="-122"/>
                <a:cs typeface="+mn-ea"/>
              </a:defRPr>
            </a:lvl1pPr>
          </a:lstStyle>
          <a:p>
            <a:pPr algn="ctr"/>
            <a:r>
              <a:rPr lang="zh-CN" altLang="en-US" sz="5400" dirty="0">
                <a:latin typeface="微软雅黑" panose="020B0503020204020204" charset="-122"/>
                <a:ea typeface="微软雅黑" panose="020B0503020204020204" charset="-122"/>
                <a:sym typeface="+mn-lt"/>
              </a:rPr>
              <a:t>产品介绍</a:t>
            </a:r>
            <a:endParaRPr lang="zh-CN" altLang="en-US" sz="5400" dirty="0">
              <a:latin typeface="微软雅黑" panose="020B0503020204020204" charset="-122"/>
              <a:ea typeface="微软雅黑" panose="020B0503020204020204" charset="-122"/>
              <a:sym typeface="+mn-lt"/>
            </a:endParaRPr>
          </a:p>
        </p:txBody>
      </p:sp>
      <p:sp>
        <p:nvSpPr>
          <p:cNvPr id="24" name="文本框 23"/>
          <p:cNvSpPr txBox="1"/>
          <p:nvPr>
            <p:custDataLst>
              <p:tags r:id="rId6"/>
            </p:custDataLst>
          </p:nvPr>
        </p:nvSpPr>
        <p:spPr>
          <a:xfrm>
            <a:off x="327025" y="5634990"/>
            <a:ext cx="117043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dist">
              <a:defRPr sz="9600" b="1">
                <a:gradFill>
                  <a:gsLst>
                    <a:gs pos="0">
                      <a:schemeClr val="bg1"/>
                    </a:gs>
                    <a:gs pos="100000">
                      <a:srgbClr val="47CFFF"/>
                    </a:gs>
                  </a:gsLst>
                  <a:lin ang="5400000" scaled="1"/>
                </a:gradFill>
                <a:effectLst>
                  <a:outerShdw blurRad="139700" dist="38100" dir="5400000" algn="t" rotWithShape="0">
                    <a:prstClr val="black">
                      <a:alpha val="52000"/>
                    </a:prstClr>
                  </a:outerShdw>
                </a:effectLst>
                <a:latin typeface="方正正黑简体" panose="02000000000000000000" pitchFamily="2" charset="-122"/>
                <a:ea typeface="方正正黑简体" panose="02000000000000000000" pitchFamily="2" charset="-122"/>
                <a:cs typeface="+mn-ea"/>
              </a:defRPr>
            </a:lvl1pPr>
          </a:lstStyle>
          <a:p>
            <a:pPr algn="r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lt"/>
              </a:rPr>
              <a:t>销售中心编制</a:t>
            </a:r>
            <a:r>
              <a:rPr lang="en-US" altLang="zh-CN" sz="2800" dirty="0">
                <a:latin typeface="微软雅黑" panose="020B0503020204020204" charset="-122"/>
                <a:ea typeface="微软雅黑" panose="020B0503020204020204" charset="-122"/>
                <a:sym typeface="+mn-lt"/>
              </a:rPr>
              <a:t>-2023</a:t>
            </a: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lt"/>
              </a:rPr>
              <a:t>年</a:t>
            </a:r>
            <a:r>
              <a:rPr lang="en-US" altLang="zh-CN" sz="2800" dirty="0">
                <a:latin typeface="微软雅黑" panose="020B0503020204020204" charset="-122"/>
                <a:ea typeface="微软雅黑" panose="020B0503020204020204" charset="-122"/>
                <a:sym typeface="+mn-lt"/>
              </a:rPr>
              <a:t>7</a:t>
            </a: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lt"/>
              </a:rPr>
              <a:t>月</a:t>
            </a:r>
            <a:endParaRPr lang="zh-CN" altLang="en-US" sz="2800" dirty="0">
              <a:latin typeface="微软雅黑" panose="020B0503020204020204" charset="-122"/>
              <a:ea typeface="微软雅黑" panose="020B0503020204020204" charset="-122"/>
              <a:sym typeface="+mn-lt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822700" y="674370"/>
            <a:ext cx="4320000" cy="93564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Tm="0">
        <p14:flash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2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6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/>
          <p:cNvSpPr txBox="1"/>
          <p:nvPr>
            <p:custDataLst>
              <p:tags r:id="rId1"/>
            </p:custDataLst>
          </p:nvPr>
        </p:nvSpPr>
        <p:spPr>
          <a:xfrm>
            <a:off x="1751965" y="741045"/>
            <a:ext cx="83477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zh-CN" sz="2800">
                <a:solidFill>
                  <a:schemeClr val="bg1"/>
                </a:solidFill>
              </a:rPr>
              <a:t>应用领域广泛</a:t>
            </a:r>
            <a:endParaRPr lang="zh-CN" altLang="zh-CN" sz="2800">
              <a:solidFill>
                <a:schemeClr val="bg1"/>
              </a:solidFill>
            </a:endParaRPr>
          </a:p>
        </p:txBody>
      </p:sp>
      <p:sp>
        <p:nvSpPr>
          <p:cNvPr id="41" name="文本框 40"/>
          <p:cNvSpPr txBox="1"/>
          <p:nvPr>
            <p:custDataLst>
              <p:tags r:id="rId2"/>
            </p:custDataLst>
          </p:nvPr>
        </p:nvSpPr>
        <p:spPr>
          <a:xfrm>
            <a:off x="427355" y="83820"/>
            <a:ext cx="751713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dist">
              <a:defRPr sz="9600" b="1">
                <a:gradFill>
                  <a:gsLst>
                    <a:gs pos="0">
                      <a:schemeClr val="bg1"/>
                    </a:gs>
                    <a:gs pos="100000">
                      <a:srgbClr val="47CFFF"/>
                    </a:gs>
                  </a:gsLst>
                  <a:lin ang="5400000" scaled="1"/>
                </a:gradFill>
                <a:effectLst>
                  <a:outerShdw blurRad="139700" dist="38100" dir="5400000" algn="t" rotWithShape="0">
                    <a:prstClr val="black">
                      <a:alpha val="52000"/>
                    </a:prstClr>
                  </a:outerShdw>
                </a:effectLst>
                <a:latin typeface="方正正黑简体" panose="02000000000000000000" pitchFamily="2" charset="-122"/>
                <a:ea typeface="方正正黑简体" panose="02000000000000000000" pitchFamily="2" charset="-122"/>
                <a:cs typeface="+mn-ea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zh-CN" altLang="zh-CN" sz="4000" dirty="0">
                <a:sym typeface="+mn-lt"/>
              </a:rPr>
              <a:t>工商业</a:t>
            </a:r>
            <a:r>
              <a:rPr lang="zh-CN" altLang="en-US" sz="4000" dirty="0">
                <a:sym typeface="+mn-lt"/>
              </a:rPr>
              <a:t>储能电源系列</a:t>
            </a:r>
            <a:endParaRPr lang="en-US" altLang="zh-CN" sz="4000" dirty="0">
              <a:sym typeface="+mn-lt"/>
            </a:endParaRPr>
          </a:p>
        </p:txBody>
      </p:sp>
      <p:sp>
        <p:nvSpPr>
          <p:cNvPr id="7" name="文本框 6"/>
          <p:cNvSpPr txBox="1"/>
          <p:nvPr>
            <p:custDataLst>
              <p:tags r:id="rId3"/>
            </p:custDataLst>
          </p:nvPr>
        </p:nvSpPr>
        <p:spPr>
          <a:xfrm>
            <a:off x="345440" y="1335405"/>
            <a:ext cx="116128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>
                <a:solidFill>
                  <a:schemeClr val="bg1"/>
                </a:solidFill>
              </a:rPr>
              <a:t>可适用于太阳能发电、通讯基站、别墅发电、商铺发电、工厂发电等等</a:t>
            </a:r>
            <a:endParaRPr lang="zh-CN" altLang="en-US" sz="2400">
              <a:solidFill>
                <a:schemeClr val="bg1"/>
              </a:solidFill>
            </a:endParaRPr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53670" y="2340610"/>
            <a:ext cx="3613150" cy="413512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311265" y="4764405"/>
            <a:ext cx="3663950" cy="2016760"/>
          </a:xfrm>
          <a:prstGeom prst="rect">
            <a:avLst/>
          </a:prstGeom>
        </p:spPr>
      </p:pic>
      <p:pic>
        <p:nvPicPr>
          <p:cNvPr id="101" name="图片 100"/>
          <p:cNvPicPr/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4230370" y="2352675"/>
            <a:ext cx="3390900" cy="22275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" name="图片 101"/>
          <p:cNvPicPr/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8623300" y="2352675"/>
            <a:ext cx="3263900" cy="222758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文本框 11"/>
          <p:cNvSpPr txBox="1"/>
          <p:nvPr/>
        </p:nvSpPr>
        <p:spPr>
          <a:xfrm>
            <a:off x="287655" y="1953895"/>
            <a:ext cx="358521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>
                <a:solidFill>
                  <a:schemeClr val="bg1"/>
                </a:solidFill>
                <a:sym typeface="+mn-ea"/>
              </a:rPr>
              <a:t>通讯基站</a:t>
            </a:r>
            <a:endParaRPr lang="zh-CN" altLang="en-US" sz="2000">
              <a:solidFill>
                <a:schemeClr val="bg1"/>
              </a:solidFill>
              <a:sym typeface="+mn-ea"/>
            </a:endParaRPr>
          </a:p>
        </p:txBody>
      </p:sp>
      <p:sp>
        <p:nvSpPr>
          <p:cNvPr id="14" name="文本框 13"/>
          <p:cNvSpPr txBox="1"/>
          <p:nvPr>
            <p:custDataLst>
              <p:tags r:id="rId12"/>
            </p:custDataLst>
          </p:nvPr>
        </p:nvSpPr>
        <p:spPr>
          <a:xfrm>
            <a:off x="4359275" y="1953895"/>
            <a:ext cx="358521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>
                <a:solidFill>
                  <a:schemeClr val="bg1"/>
                </a:solidFill>
                <a:sym typeface="+mn-ea"/>
              </a:rPr>
              <a:t>别墅发电</a:t>
            </a:r>
            <a:endParaRPr lang="zh-CN" altLang="en-US" sz="2000">
              <a:solidFill>
                <a:schemeClr val="bg1"/>
              </a:solidFill>
              <a:sym typeface="+mn-ea"/>
            </a:endParaRPr>
          </a:p>
        </p:txBody>
      </p:sp>
      <p:sp>
        <p:nvSpPr>
          <p:cNvPr id="15" name="文本框 14"/>
          <p:cNvSpPr txBox="1"/>
          <p:nvPr>
            <p:custDataLst>
              <p:tags r:id="rId13"/>
            </p:custDataLst>
          </p:nvPr>
        </p:nvSpPr>
        <p:spPr>
          <a:xfrm>
            <a:off x="8623300" y="1953895"/>
            <a:ext cx="326390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>
                <a:solidFill>
                  <a:schemeClr val="bg1"/>
                </a:solidFill>
                <a:sym typeface="+mn-ea"/>
              </a:rPr>
              <a:t>工厂发电</a:t>
            </a:r>
            <a:endParaRPr lang="zh-CN" altLang="en-US" sz="2000">
              <a:solidFill>
                <a:schemeClr val="bg1"/>
              </a:solidFill>
              <a:sym typeface="+mn-ea"/>
            </a:endParaRPr>
          </a:p>
        </p:txBody>
      </p:sp>
      <p:sp>
        <p:nvSpPr>
          <p:cNvPr id="16" name="文本框 15"/>
          <p:cNvSpPr txBox="1"/>
          <p:nvPr>
            <p:custDataLst>
              <p:tags r:id="rId14"/>
            </p:custDataLst>
          </p:nvPr>
        </p:nvSpPr>
        <p:spPr>
          <a:xfrm>
            <a:off x="4639945" y="5291455"/>
            <a:ext cx="358521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>
                <a:solidFill>
                  <a:schemeClr val="bg1"/>
                </a:solidFill>
                <a:sym typeface="+mn-ea"/>
              </a:rPr>
              <a:t>太阳能发电</a:t>
            </a:r>
            <a:endParaRPr lang="zh-CN" altLang="en-US" sz="2000">
              <a:solidFill>
                <a:schemeClr val="bg1"/>
              </a:solidFill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9889490" y="182245"/>
            <a:ext cx="2160000" cy="46782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文本框 1"/>
          <p:cNvSpPr txBox="1"/>
          <p:nvPr>
            <p:custDataLst>
              <p:tags r:id="rId1"/>
            </p:custDataLst>
          </p:nvPr>
        </p:nvSpPr>
        <p:spPr>
          <a:xfrm>
            <a:off x="758190" y="956628"/>
            <a:ext cx="5337810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机柜式储能：48400 家储模组 20度电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3315" name="Picture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534535" y="1748790"/>
            <a:ext cx="3429635" cy="457263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889490" y="182245"/>
            <a:ext cx="2160000" cy="46782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文本框 1"/>
          <p:cNvSpPr txBox="1"/>
          <p:nvPr>
            <p:custDataLst>
              <p:tags r:id="rId1"/>
            </p:custDataLst>
          </p:nvPr>
        </p:nvSpPr>
        <p:spPr>
          <a:xfrm>
            <a:off x="563880" y="939800"/>
            <a:ext cx="551243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风光储工商业储能柜：120度电储能柜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4339" name="Picture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rcRect l="27887" t="5180" r="13199" b="8559"/>
          <a:stretch>
            <a:fillRect/>
          </a:stretch>
        </p:blipFill>
        <p:spPr>
          <a:xfrm>
            <a:off x="203200" y="1621790"/>
            <a:ext cx="4424680" cy="458279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40" name="Picture 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871085" y="1720850"/>
            <a:ext cx="3183890" cy="424434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8327390" y="1720850"/>
            <a:ext cx="3722370" cy="418846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9889490" y="182245"/>
            <a:ext cx="2160000" cy="46782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 cstate="screen"/>
          <a:srcRect l="12144" t="50320" r="12144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5200" y="1376381"/>
            <a:ext cx="7721600" cy="2716858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2857500" y="2218803"/>
            <a:ext cx="6477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dist">
              <a:defRPr sz="9600" b="1">
                <a:gradFill>
                  <a:gsLst>
                    <a:gs pos="0">
                      <a:schemeClr val="bg1"/>
                    </a:gs>
                    <a:gs pos="100000">
                      <a:srgbClr val="47CFFF"/>
                    </a:gs>
                  </a:gsLst>
                  <a:lin ang="5400000" scaled="1"/>
                </a:gradFill>
                <a:effectLst>
                  <a:outerShdw blurRad="139700" dist="38100" dir="5400000" algn="t" rotWithShape="0">
                    <a:prstClr val="black">
                      <a:alpha val="52000"/>
                    </a:prstClr>
                  </a:outerShdw>
                </a:effectLst>
                <a:latin typeface="方正正黑简体" panose="02000000000000000000" pitchFamily="2" charset="-122"/>
                <a:ea typeface="方正正黑简体" panose="02000000000000000000" pitchFamily="2" charset="-122"/>
                <a:cs typeface="+mn-ea"/>
              </a:defRPr>
            </a:lvl1pPr>
          </a:lstStyle>
          <a:p>
            <a:r>
              <a:rPr lang="zh-CN" altLang="en-US" dirty="0">
                <a:sym typeface="+mn-lt"/>
              </a:rPr>
              <a:t>感谢观看</a:t>
            </a:r>
            <a:endParaRPr lang="zh-CN" altLang="en-US" dirty="0">
              <a:sym typeface="+mn-lt"/>
            </a:endParaRPr>
          </a:p>
        </p:txBody>
      </p:sp>
      <p:sp>
        <p:nvSpPr>
          <p:cNvPr id="9" name="文本框 2"/>
          <p:cNvSpPr txBox="1"/>
          <p:nvPr/>
        </p:nvSpPr>
        <p:spPr bwMode="auto">
          <a:xfrm>
            <a:off x="2857500" y="1690236"/>
            <a:ext cx="6477000" cy="646331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59000"/>
              </a:prstClr>
            </a:outerShdw>
          </a:effectLst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di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600" dirty="0">
                <a:gradFill>
                  <a:gsLst>
                    <a:gs pos="0">
                      <a:schemeClr val="bg1"/>
                    </a:gs>
                    <a:gs pos="100000">
                      <a:srgbClr val="47CFFF"/>
                    </a:gs>
                  </a:gsLst>
                  <a:lin ang="5400000" scaled="1"/>
                </a:gradFill>
                <a:cs typeface="+mn-ea"/>
                <a:sym typeface="+mn-lt"/>
              </a:rPr>
              <a:t>CHANPINFABUHUI</a:t>
            </a:r>
            <a:endParaRPr lang="zh-CN" altLang="en-US" sz="3600" dirty="0">
              <a:gradFill>
                <a:gsLst>
                  <a:gs pos="0">
                    <a:schemeClr val="bg1"/>
                  </a:gs>
                  <a:gs pos="100000">
                    <a:srgbClr val="47CFFF"/>
                  </a:gs>
                </a:gsLst>
                <a:lin ang="5400000" scaled="1"/>
              </a:gradFill>
              <a:cs typeface="+mn-ea"/>
              <a:sym typeface="+mn-lt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320415" y="3670935"/>
            <a:ext cx="5605780" cy="12141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8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tags/tag1.xml><?xml version="1.0" encoding="utf-8"?>
<p:tagLst xmlns:p="http://schemas.openxmlformats.org/presentationml/2006/main">
  <p:tag name="KSO_WM_UNIT_PLACING_PICTURE_USER_VIEWPORT" val="{&quot;height&quot;:10800,&quot;width&quot;:19200.00157480315}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ISPRING_PRESENTATION_TITLE" val="PowerPoint 演示文稿"/>
  <p:tag name="ISPRING_FIRST_PUBLISH" val="1"/>
  <p:tag name="KSO_WPP_MARK_KEY" val="2261b8a1-2434-4252-b971-54910c4a6c17"/>
  <p:tag name="COMMONDATA" val="eyJoZGlkIjoiZDUxYzg5ZDlkMTMyZTRjZWU1NTcxNThlMDJlY2E5MDUifQ==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第一PPT，www.1ppt.com">
  <a:themeElements>
    <a:clrScheme name="自定义 27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E53238"/>
      </a:accent1>
      <a:accent2>
        <a:srgbClr val="0064D2"/>
      </a:accent2>
      <a:accent3>
        <a:srgbClr val="E53238"/>
      </a:accent3>
      <a:accent4>
        <a:srgbClr val="0064D2"/>
      </a:accent4>
      <a:accent5>
        <a:srgbClr val="E53238"/>
      </a:accent5>
      <a:accent6>
        <a:srgbClr val="0064D2"/>
      </a:accent6>
      <a:hlink>
        <a:srgbClr val="E53238"/>
      </a:hlink>
      <a:folHlink>
        <a:srgbClr val="BFBFBF"/>
      </a:folHlink>
    </a:clrScheme>
    <a:fontScheme name="3latrfen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包图主题2</Template>
  <TotalTime>0</TotalTime>
  <Words>152</Words>
  <Application>WPS 演示</Application>
  <PresentationFormat>自定义</PresentationFormat>
  <Paragraphs>28</Paragraphs>
  <Slides>5</Slides>
  <Notes>24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5</vt:i4>
      </vt:variant>
    </vt:vector>
  </HeadingPairs>
  <TitlesOfParts>
    <vt:vector size="16" baseType="lpstr">
      <vt:lpstr>Arial</vt:lpstr>
      <vt:lpstr>宋体</vt:lpstr>
      <vt:lpstr>Wingdings</vt:lpstr>
      <vt:lpstr>方正正黑简体</vt:lpstr>
      <vt:lpstr>黑体</vt:lpstr>
      <vt:lpstr>微软雅黑</vt:lpstr>
      <vt:lpstr>Arial Unicode MS</vt:lpstr>
      <vt:lpstr>Calibri</vt:lpstr>
      <vt:lpstr>等线</vt:lpstr>
      <vt:lpstr>第一PPT，www.1ppt.com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第一PPT，www.1ppt.com</Company>
  <LinksUpToDate>false</LinksUpToDate>
  <SharedDoc>false</SharedDoc>
  <HyperlinksChanged>false</HyperlinksChanged>
  <AppVersion>14.0000</AppVersion>
  <Manager>第一PPT</Manager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蓝色产品发布会</dc:title>
  <dc:creator>第一PPT</dc:creator>
  <cp:keywords>www.1ppt.com</cp:keywords>
  <dc:description>www.1ppt.com</dc:description>
  <cp:lastModifiedBy>冬正泓静敏一哥</cp:lastModifiedBy>
  <cp:revision>145</cp:revision>
  <dcterms:created xsi:type="dcterms:W3CDTF">2017-08-18T03:02:00Z</dcterms:created>
  <dcterms:modified xsi:type="dcterms:W3CDTF">2023-08-07T09:23:33Z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2052-11.1.0.14309</vt:lpwstr>
  </property>
  <property fmtid="{D5CDD505-2E9C-101B-9397-08002B2CF9AE}" pid="3" name="ICV">
    <vt:lpwstr>F788141FF1C343F283AA2E2E4DDC809C_13</vt:lpwstr>
  </property>
</Properties>
</file>