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8" r:id="rId3"/>
  </p:sldMasterIdLst>
  <p:notesMasterIdLst>
    <p:notesMasterId r:id="rId5"/>
  </p:notesMasterIdLst>
  <p:sldIdLst>
    <p:sldId id="261" r:id="rId4"/>
    <p:sldId id="393" r:id="rId6"/>
    <p:sldId id="394" r:id="rId7"/>
    <p:sldId id="315" r:id="rId8"/>
    <p:sldId id="316" r:id="rId9"/>
    <p:sldId id="319" r:id="rId10"/>
    <p:sldId id="280" r:id="rId11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0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D6"/>
    <a:srgbClr val="47CFFF"/>
    <a:srgbClr val="00003B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27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-1704" y="-942"/>
      </p:cViewPr>
      <p:guideLst>
        <p:guide orient="horz" pos="2159"/>
        <p:guide pos="380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5" Type="http://schemas.openxmlformats.org/officeDocument/2006/relationships/tags" Target="tags/tag43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 l="12115" r="121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107505" y="6717169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3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image" Target="../media/image2.jpeg"/><Relationship Id="rId10" Type="http://schemas.openxmlformats.org/officeDocument/2006/relationships/notesSlide" Target="../notesSlides/notesSlide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image" Target="../media/image6.png"/><Relationship Id="rId7" Type="http://schemas.openxmlformats.org/officeDocument/2006/relationships/tags" Target="../tags/tag10.xml"/><Relationship Id="rId6" Type="http://schemas.openxmlformats.org/officeDocument/2006/relationships/image" Target="../media/image5.png"/><Relationship Id="rId5" Type="http://schemas.openxmlformats.org/officeDocument/2006/relationships/tags" Target="../tags/tag9.xml"/><Relationship Id="rId4" Type="http://schemas.openxmlformats.org/officeDocument/2006/relationships/image" Target="../media/image4.png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3.png"/><Relationship Id="rId10" Type="http://schemas.openxmlformats.org/officeDocument/2006/relationships/tags" Target="../tags/tag1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16.xml"/><Relationship Id="rId7" Type="http://schemas.openxmlformats.org/officeDocument/2006/relationships/image" Target="../media/image9.png"/><Relationship Id="rId6" Type="http://schemas.openxmlformats.org/officeDocument/2006/relationships/tags" Target="../tags/tag15.xml"/><Relationship Id="rId5" Type="http://schemas.openxmlformats.org/officeDocument/2006/relationships/image" Target="../media/image8.png"/><Relationship Id="rId4" Type="http://schemas.openxmlformats.org/officeDocument/2006/relationships/tags" Target="../tags/tag14.xml"/><Relationship Id="rId3" Type="http://schemas.openxmlformats.org/officeDocument/2006/relationships/image" Target="../media/image7.png"/><Relationship Id="rId2" Type="http://schemas.openxmlformats.org/officeDocument/2006/relationships/tags" Target="../tags/tag13.xml"/><Relationship Id="rId17" Type="http://schemas.openxmlformats.org/officeDocument/2006/relationships/notesSlide" Target="../notesSlides/notesSlide3.xml"/><Relationship Id="rId16" Type="http://schemas.openxmlformats.org/officeDocument/2006/relationships/slideLayout" Target="../slideLayouts/slideLayout2.xml"/><Relationship Id="rId15" Type="http://schemas.openxmlformats.org/officeDocument/2006/relationships/image" Target="../media/image3.png"/><Relationship Id="rId14" Type="http://schemas.openxmlformats.org/officeDocument/2006/relationships/tags" Target="../tags/tag19.xml"/><Relationship Id="rId13" Type="http://schemas.openxmlformats.org/officeDocument/2006/relationships/image" Target="../media/image12.png"/><Relationship Id="rId12" Type="http://schemas.openxmlformats.org/officeDocument/2006/relationships/tags" Target="../tags/tag18.xml"/><Relationship Id="rId11" Type="http://schemas.openxmlformats.org/officeDocument/2006/relationships/image" Target="../media/image11.png"/><Relationship Id="rId10" Type="http://schemas.openxmlformats.org/officeDocument/2006/relationships/tags" Target="../tags/tag17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tags" Target="../tags/tag26.xml"/><Relationship Id="rId7" Type="http://schemas.openxmlformats.org/officeDocument/2006/relationships/image" Target="../media/image13.png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3" Type="http://schemas.openxmlformats.org/officeDocument/2006/relationships/notesSlide" Target="../notesSlides/notesSlide4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3.png"/><Relationship Id="rId10" Type="http://schemas.openxmlformats.org/officeDocument/2006/relationships/tags" Target="../tags/tag27.xml"/><Relationship Id="rId1" Type="http://schemas.openxmlformats.org/officeDocument/2006/relationships/tags" Target="../tags/tag2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image" Target="../media/image16.png"/><Relationship Id="rId7" Type="http://schemas.openxmlformats.org/officeDocument/2006/relationships/tags" Target="../tags/tag33.xml"/><Relationship Id="rId6" Type="http://schemas.openxmlformats.org/officeDocument/2006/relationships/image" Target="../media/image15.png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.png"/><Relationship Id="rId1" Type="http://schemas.openxmlformats.org/officeDocument/2006/relationships/tags" Target="../tags/tag2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image" Target="../media/image18.png"/><Relationship Id="rId7" Type="http://schemas.openxmlformats.org/officeDocument/2006/relationships/tags" Target="../tags/tag40.xml"/><Relationship Id="rId6" Type="http://schemas.openxmlformats.org/officeDocument/2006/relationships/image" Target="../media/image17.png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.png"/><Relationship Id="rId1" Type="http://schemas.openxmlformats.org/officeDocument/2006/relationships/tags" Target="../tags/tag35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.png"/><Relationship Id="rId3" Type="http://schemas.openxmlformats.org/officeDocument/2006/relationships/tags" Target="../tags/tag42.xml"/><Relationship Id="rId2" Type="http://schemas.openxmlformats.org/officeDocument/2006/relationships/image" Target="../media/image19.pn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/>
          <a:srcRect l="12144" t="50320" r="12144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cxnSp>
        <p:nvCxnSpPr>
          <p:cNvPr id="34" name="直接连接符 33"/>
          <p:cNvCxnSpPr/>
          <p:nvPr>
            <p:custDataLst>
              <p:tags r:id="rId3"/>
            </p:custDataLst>
          </p:nvPr>
        </p:nvCxnSpPr>
        <p:spPr>
          <a:xfrm>
            <a:off x="420018" y="-401073"/>
            <a:ext cx="0" cy="0"/>
          </a:xfrm>
          <a:prstGeom prst="line">
            <a:avLst/>
          </a:prstGeom>
          <a:ln w="1016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>
            <p:custDataLst>
              <p:tags r:id="rId4"/>
            </p:custDataLst>
          </p:nvPr>
        </p:nvSpPr>
        <p:spPr>
          <a:xfrm>
            <a:off x="222885" y="2218690"/>
            <a:ext cx="1170432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r>
              <a:rPr lang="zh-CN" altLang="en-US" sz="60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广东中科恒一能源技术有限公司</a:t>
            </a:r>
            <a:endParaRPr lang="zh-CN" altLang="en-US" sz="6000" dirty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3" name="文本框 22"/>
          <p:cNvSpPr txBox="1"/>
          <p:nvPr>
            <p:custDataLst>
              <p:tags r:id="rId5"/>
            </p:custDataLst>
          </p:nvPr>
        </p:nvSpPr>
        <p:spPr>
          <a:xfrm>
            <a:off x="222885" y="3919220"/>
            <a:ext cx="117043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ctr"/>
            <a:r>
              <a:rPr lang="zh-CN" altLang="en-US" sz="54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产品介绍</a:t>
            </a:r>
            <a:endParaRPr lang="zh-CN" altLang="en-US" sz="5400" dirty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4" name="文本框 23"/>
          <p:cNvSpPr txBox="1"/>
          <p:nvPr>
            <p:custDataLst>
              <p:tags r:id="rId6"/>
            </p:custDataLst>
          </p:nvPr>
        </p:nvSpPr>
        <p:spPr>
          <a:xfrm>
            <a:off x="327025" y="5634990"/>
            <a:ext cx="117043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销售中心编制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-2023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年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7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月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735070" y="519430"/>
            <a:ext cx="4680000" cy="10136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0">
        <p14:flash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screen"/>
          <a:srcRect l="12144" r="12144" b="50320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83565" y="1042035"/>
            <a:ext cx="111956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bg1"/>
                </a:solidFill>
              </a:rPr>
              <a:t>可满足各种场景使用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sp>
        <p:nvSpPr>
          <p:cNvPr id="13" name="文本框 12"/>
          <p:cNvSpPr txBox="1"/>
          <p:nvPr>
            <p:custDataLst>
              <p:tags r:id="rId2"/>
            </p:custDataLst>
          </p:nvPr>
        </p:nvSpPr>
        <p:spPr>
          <a:xfrm>
            <a:off x="497840" y="1692275"/>
            <a:ext cx="111956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>
                <a:solidFill>
                  <a:schemeClr val="bg1"/>
                </a:solidFill>
              </a:rPr>
              <a:t>户外电工、木工作业，露营、钓鱼、户外摄影、自驾游，</a:t>
            </a:r>
            <a:endParaRPr lang="zh-CN" altLang="en-US" sz="2400">
              <a:solidFill>
                <a:schemeClr val="bg1"/>
              </a:solidFill>
            </a:endParaRPr>
          </a:p>
          <a:p>
            <a:pPr algn="ctr"/>
            <a:r>
              <a:rPr lang="zh-CN" altLang="en-US" sz="2400">
                <a:solidFill>
                  <a:schemeClr val="bg1"/>
                </a:solidFill>
              </a:rPr>
              <a:t>冰箱、风扇、应急医疗设备供电，家庭应急等;</a:t>
            </a:r>
            <a:endParaRPr lang="zh-CN" altLang="en-US" sz="2400">
              <a:solidFill>
                <a:schemeClr val="bg1"/>
              </a:solidFill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402590" y="3073400"/>
            <a:ext cx="11678285" cy="2287905"/>
            <a:chOff x="1087" y="4583"/>
            <a:chExt cx="15773" cy="3090"/>
          </a:xfrm>
        </p:grpSpPr>
        <p:pic>
          <p:nvPicPr>
            <p:cNvPr id="42" name="图片 41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87" y="4583"/>
              <a:ext cx="5341" cy="3091"/>
            </a:xfrm>
            <a:prstGeom prst="rect">
              <a:avLst/>
            </a:prstGeom>
          </p:spPr>
        </p:pic>
        <p:pic>
          <p:nvPicPr>
            <p:cNvPr id="43" name="图片 4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6428" y="4583"/>
              <a:ext cx="5304" cy="3091"/>
            </a:xfrm>
            <a:prstGeom prst="rect">
              <a:avLst/>
            </a:prstGeom>
          </p:spPr>
        </p:pic>
        <p:pic>
          <p:nvPicPr>
            <p:cNvPr id="44" name="图片 43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11732" y="4583"/>
              <a:ext cx="5128" cy="3091"/>
            </a:xfrm>
            <a:prstGeom prst="rect">
              <a:avLst/>
            </a:prstGeom>
          </p:spPr>
        </p:pic>
      </p:grpSp>
      <p:sp>
        <p:nvSpPr>
          <p:cNvPr id="41" name="文本框 40"/>
          <p:cNvSpPr txBox="1"/>
          <p:nvPr>
            <p:custDataLst>
              <p:tags r:id="rId9"/>
            </p:custDataLst>
          </p:nvPr>
        </p:nvSpPr>
        <p:spPr>
          <a:xfrm>
            <a:off x="402590" y="165735"/>
            <a:ext cx="96989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zh-CN" altLang="en-US" sz="4800" dirty="0">
                <a:sym typeface="+mn-lt"/>
              </a:rPr>
              <a:t>便携式户外电源系列</a:t>
            </a:r>
            <a:endParaRPr lang="zh-CN" altLang="en-US" sz="4800" dirty="0"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0137775" y="175260"/>
            <a:ext cx="1800000" cy="3898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screen"/>
          <a:srcRect l="12144" r="12144" b="50320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1294765" y="1033780"/>
            <a:ext cx="9781540" cy="2724785"/>
            <a:chOff x="2742" y="1629"/>
            <a:chExt cx="13497" cy="3760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7902" y="1629"/>
              <a:ext cx="4486" cy="3761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2691" y="1629"/>
              <a:ext cx="3549" cy="3760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42" y="1629"/>
              <a:ext cx="4857" cy="3699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90185" y="3928110"/>
            <a:ext cx="2515870" cy="274764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025765" y="3931285"/>
            <a:ext cx="3069590" cy="274447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91870" y="3928110"/>
            <a:ext cx="4126230" cy="26797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0194925" y="175260"/>
            <a:ext cx="1800000" cy="3898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2440305" y="1062990"/>
            <a:ext cx="2003425" cy="16205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>
            <p:custDataLst>
              <p:tags r:id="rId2"/>
            </p:custDataLst>
          </p:nvPr>
        </p:nvSpPr>
        <p:spPr>
          <a:xfrm>
            <a:off x="6490335" y="727075"/>
            <a:ext cx="2414905" cy="199453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文本框 40"/>
          <p:cNvSpPr txBox="1"/>
          <p:nvPr>
            <p:custDataLst>
              <p:tags r:id="rId3"/>
            </p:custDataLst>
          </p:nvPr>
        </p:nvSpPr>
        <p:spPr>
          <a:xfrm>
            <a:off x="152400" y="175260"/>
            <a:ext cx="96989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zh-CN" sz="4800" dirty="0">
                <a:sym typeface="+mn-lt"/>
              </a:rPr>
              <a:t>G</a:t>
            </a:r>
            <a:r>
              <a:rPr lang="zh-CN" altLang="en-US" sz="4800" dirty="0">
                <a:sym typeface="+mn-lt"/>
              </a:rPr>
              <a:t>系列</a:t>
            </a:r>
            <a:endParaRPr lang="zh-CN" altLang="en-US" sz="4800" dirty="0">
              <a:sym typeface="+mn-lt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769745" y="2721610"/>
            <a:ext cx="3583940" cy="4065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HE-G3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00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电芯：三元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容量：265.7Wh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交流输出功率：300W（峰值600W）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频率：50/60Hz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USB-A：3*18W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USB-C：1*60W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无线充：5W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DC输出：552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5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*2+点烟器 120W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适配品充电：55W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太阳能充电：55W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车充充电：55W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LED灯：5W面光源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en-US" altLang="zh-CN" sz="11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安全保护机制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en-US" altLang="zh-CN" sz="11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高低温充电过压、过流保护，高低温放电欠压、过流保护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输入过压、过载、反接保护，输出过载、短路保护，系统过温、抗雷击、防浪涌保护</a:t>
            </a:r>
            <a:endParaRPr lang="en-US" altLang="zh-CN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安规认证：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UL/FCC/CE/PSE/CP65/ROHS/UN38.3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工作温度：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-10 ～ 40℃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储存温度：-20 ～ 45℃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净重：约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3.8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kg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尺寸（长宽高）：244*177*171mm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5860415" y="2759710"/>
            <a:ext cx="3583940" cy="4065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HE-G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500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电芯：三元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容量：519Wh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交流输出功率：500W（峰值1000W）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频率：50/60Hz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USB-A：3*18W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USB-C：1*60W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无线充：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10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DC输出：5525*2+点烟器 120W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适配品充电：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10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5W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太阳能充电：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10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5W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车充充电：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96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LED灯：5W面光源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en-US" altLang="zh-CN" sz="11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安全保护机制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en-US" altLang="zh-CN" sz="11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高低温充电过压、过流保护，高低温放电欠压、过流保护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输入过压、过载、反接保护，输出过载、短路保护，系统过温、抗雷击、防浪涌保护</a:t>
            </a:r>
            <a:endParaRPr lang="en-US" altLang="zh-CN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安规认证：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UL/FCC/CE/PSE/CP65/ROHS/UN38.3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工作温度：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-10 ～ 40℃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储存温度：-20 ～ 45℃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净重：</a:t>
            </a:r>
            <a:r>
              <a:rPr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约6.1kg</a:t>
            </a:r>
            <a:endParaRPr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尺寸（长宽高）：316*191*192mm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8" name="图片 7" descr="G300-美规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974850" y="950595"/>
            <a:ext cx="2737485" cy="1771015"/>
          </a:xfrm>
          <a:prstGeom prst="rect">
            <a:avLst/>
          </a:prstGeom>
        </p:spPr>
      </p:pic>
      <p:pic>
        <p:nvPicPr>
          <p:cNvPr id="9" name="图片 8" descr="G500-美规 0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982970" y="709930"/>
            <a:ext cx="3338716" cy="2160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0137775" y="175260"/>
            <a:ext cx="1800000" cy="3898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5793740" y="1083945"/>
            <a:ext cx="3147695" cy="16205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030730" y="1083945"/>
            <a:ext cx="2003425" cy="16205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文本框 40"/>
          <p:cNvSpPr txBox="1"/>
          <p:nvPr>
            <p:custDataLst>
              <p:tags r:id="rId2"/>
            </p:custDataLst>
          </p:nvPr>
        </p:nvSpPr>
        <p:spPr>
          <a:xfrm>
            <a:off x="152400" y="175260"/>
            <a:ext cx="96989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zh-CN" sz="4800" dirty="0">
                <a:sym typeface="+mn-lt"/>
              </a:rPr>
              <a:t>G</a:t>
            </a:r>
            <a:r>
              <a:rPr lang="zh-CN" altLang="en-US" sz="4800" dirty="0">
                <a:sym typeface="+mn-lt"/>
              </a:rPr>
              <a:t>系列</a:t>
            </a:r>
            <a:endParaRPr lang="zh-CN" altLang="en-US" sz="4800" dirty="0">
              <a:sym typeface="+mn-lt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863090" y="2742565"/>
            <a:ext cx="3549015" cy="4065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HE-G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1000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电芯：三元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容量：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99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9Wh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交流输出功率：1000W（峰值2000W）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并机：无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频率：50/60Hz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USB-A：3*18W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USB-C：1*60W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无线充：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10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DC输出：5525*2+点烟器 120W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适配品充电：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15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5W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太阳能充电：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15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5W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车充充电：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96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LED灯：5W面光源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en-US" altLang="zh-CN" sz="11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安全保护机制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en-US" altLang="zh-CN" sz="11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高低温充电过压、过流保护，高低温放电欠压、过流保护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输入过压、过载、反接保护，输出过载、短路保护，系统过温、抗雷击、防浪涌保护</a:t>
            </a:r>
            <a:endParaRPr lang="en-US" altLang="zh-CN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安规认证：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UL/FCC/CE/PSE/CP65/ROHS/UN38.3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工作温度：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-10 ～ 40℃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储存温度：-20 ～ 45℃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净重：</a:t>
            </a:r>
            <a:r>
              <a:rPr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约8.2kg</a:t>
            </a:r>
            <a:endParaRPr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尺寸（长宽高）：316*191*192mm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5688330" y="2742565"/>
            <a:ext cx="3583940" cy="4065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HE-G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1000Pro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电芯：三元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容量：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99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9Wh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交流输出功率：1000W（峰值2000W）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并机：2000W（额定）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频率：50/60Hz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USB-A：3*18W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USB-C：1*60W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无线充：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10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DC输出：5525*2+点烟器 120W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适配品充电：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15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5W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太阳能充电：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15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5W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车充充电：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96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W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LED灯：5W面光源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en-US" altLang="zh-CN" sz="11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安全保护机制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en-US" altLang="zh-CN" sz="11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高低温充电过压、过流保护，高低温放电欠压、过流保护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输入过压、过载、反接保护，输出过载、短路保护，系统过温、抗雷击、防浪涌保护</a:t>
            </a:r>
            <a:endParaRPr lang="en-US" altLang="zh-CN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安规认证：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UL/FCC/CE/PSE/CP65/ROHS/UN38.3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工作温度：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-10 ～ 40℃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储存温度：-20 ～ 45℃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净重：</a:t>
            </a:r>
            <a:r>
              <a:rPr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约8.2kg</a:t>
            </a:r>
            <a:endParaRPr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尺寸（长宽高）：316*191*192mm</a:t>
            </a:r>
            <a:endParaRPr lang="en-US" altLang="zh-CN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3" name="图片 2" descr="G1000-中规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614805" y="1005205"/>
            <a:ext cx="2782264" cy="1800000"/>
          </a:xfrm>
          <a:prstGeom prst="rect">
            <a:avLst/>
          </a:prstGeom>
        </p:spPr>
      </p:pic>
      <p:pic>
        <p:nvPicPr>
          <p:cNvPr id="8" name="图片 7" descr="G1000 Pro并联电源（美规）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871210" y="1005205"/>
            <a:ext cx="3016250" cy="19526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0137775" y="175260"/>
            <a:ext cx="1800000" cy="3898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6195695" y="1083945"/>
            <a:ext cx="2003425" cy="16205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867535" y="1083945"/>
            <a:ext cx="2003425" cy="16205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文本框 40"/>
          <p:cNvSpPr txBox="1"/>
          <p:nvPr>
            <p:custDataLst>
              <p:tags r:id="rId2"/>
            </p:custDataLst>
          </p:nvPr>
        </p:nvSpPr>
        <p:spPr>
          <a:xfrm>
            <a:off x="152400" y="175260"/>
            <a:ext cx="96989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zh-CN" sz="4800" dirty="0">
                <a:sym typeface="+mn-lt"/>
              </a:rPr>
              <a:t>RC</a:t>
            </a:r>
            <a:r>
              <a:rPr lang="zh-CN" altLang="en-US" sz="4800" dirty="0">
                <a:sym typeface="+mn-lt"/>
              </a:rPr>
              <a:t>系列</a:t>
            </a:r>
            <a:endParaRPr lang="zh-CN" altLang="en-US" sz="4800" dirty="0">
              <a:sym typeface="+mn-lt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699895" y="2742565"/>
            <a:ext cx="3549015" cy="4065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HE-RC</a:t>
            </a:r>
            <a:r>
              <a:rPr lang="en-US" altLang="zh-CN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700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电芯：三元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容量：699Wh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交流输出功率：700W（峰值1400W）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频率：50/60Hz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USB-A：2*18W+3*10W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USB-C：1*60W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DC输出：5521*4+点烟器 96W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交流电充电：350W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太阳能充电：155W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车充充电：96W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UPS：10ms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扬声器：2*5W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蓝牙：支持5.1版本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LED灯：2W照明灯，6W阅读灯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en-US" altLang="zh-CN" sz="10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安全保护机制</a:t>
            </a: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en-US" altLang="zh-CN" sz="10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高低温充电过压、过流保护，高低温放电欠压、过流保护</a:t>
            </a:r>
            <a:r>
              <a:rPr lang="en-US" altLang="zh-CN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输入过压、过载、反接保护，输出过载、短路保护，系统过温、抗雷击、防浪涌保护</a:t>
            </a:r>
            <a:endParaRPr lang="en-US" altLang="zh-CN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安规认证：</a:t>
            </a:r>
            <a:r>
              <a:rPr lang="en-US" altLang="zh-CN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UL/FCC/CE/PSE/CP65/ROHS/UN38.3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工作温度：</a:t>
            </a:r>
            <a:r>
              <a:rPr lang="en-US" altLang="zh-CN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-10 ～ 40℃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储存温度：-20 ～ 45℃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净重：</a:t>
            </a:r>
            <a:r>
              <a:rPr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约7.1kg</a:t>
            </a:r>
            <a:endParaRPr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尺寸（长宽高）：314*233*276mm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6100445" y="2742565"/>
            <a:ext cx="3583940" cy="4065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HE-RC10</a:t>
            </a:r>
            <a:r>
              <a:rPr lang="en-US" altLang="zh-CN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00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电芯：三元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容量：</a:t>
            </a:r>
            <a:r>
              <a:rPr lang="en-US" altLang="zh-CN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9</a:t>
            </a: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99Wh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交流输出功率：1000W（峰值2000W）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频率：50/60Hz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USB-A：2*18W+3*10W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USB-C：1*60W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DC输出：5521*4+点烟器 96W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交流电充电：500W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太阳能充电：155W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车充充电：96W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UPS：10ms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扬声器：2*5W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蓝牙：支持5.1版本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LED灯：2W照明灯，6W阅读灯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en-US" altLang="zh-CN" sz="10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安全保护机制</a:t>
            </a: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：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en-US" altLang="zh-CN" sz="10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高低温充电过压、过流保护，高低温放电欠压、过流保护</a:t>
            </a:r>
            <a:r>
              <a:rPr lang="en-US" altLang="zh-CN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输入过压、过载、反接保护，输出过载、短路保护，系统过温、抗雷击、防浪涌保护</a:t>
            </a:r>
            <a:endParaRPr lang="en-US" altLang="zh-CN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安规认证：</a:t>
            </a:r>
            <a:r>
              <a:rPr lang="en-US" altLang="zh-CN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UL/FCC/CE/PSE/CP65/ROHS/UN38.3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工作温度：</a:t>
            </a:r>
            <a:r>
              <a:rPr lang="en-US" altLang="zh-CN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-10 ～ 40℃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储存温度：-20 ～ 45℃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净重：</a:t>
            </a:r>
            <a:r>
              <a:rPr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约8.8kg</a:t>
            </a:r>
            <a:endParaRPr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尺寸（长宽高）：314*233*276mm</a:t>
            </a:r>
            <a:endParaRPr lang="zh-CN" altLang="en-US" sz="1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3" name="图片 2" descr="RC100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855970" y="1004888"/>
            <a:ext cx="2683109" cy="1800000"/>
          </a:xfrm>
          <a:prstGeom prst="rect">
            <a:avLst/>
          </a:prstGeom>
        </p:spPr>
      </p:pic>
      <p:pic>
        <p:nvPicPr>
          <p:cNvPr id="9" name="图片 8" descr="RC70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570355" y="1004888"/>
            <a:ext cx="2681910" cy="1800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0137775" y="175260"/>
            <a:ext cx="1800000" cy="3898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 cstate="screen"/>
          <a:srcRect l="12144" t="50320" r="12144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0" y="1376381"/>
            <a:ext cx="7721600" cy="271685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857500" y="2218803"/>
            <a:ext cx="6477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感谢观看</a:t>
            </a:r>
            <a:endParaRPr lang="zh-CN" altLang="en-US" dirty="0">
              <a:sym typeface="+mn-lt"/>
            </a:endParaRPr>
          </a:p>
        </p:txBody>
      </p:sp>
      <p:sp>
        <p:nvSpPr>
          <p:cNvPr id="9" name="文本框 2"/>
          <p:cNvSpPr txBox="1"/>
          <p:nvPr/>
        </p:nvSpPr>
        <p:spPr bwMode="auto">
          <a:xfrm>
            <a:off x="2857500" y="1690236"/>
            <a:ext cx="6477000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59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dirty="0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cs typeface="+mn-ea"/>
                <a:sym typeface="+mn-lt"/>
              </a:rPr>
              <a:t>CHANPINFABUHUI</a:t>
            </a:r>
            <a:endParaRPr lang="zh-CN" altLang="en-US" sz="3600" dirty="0">
              <a:gradFill>
                <a:gsLst>
                  <a:gs pos="0">
                    <a:schemeClr val="bg1"/>
                  </a:gs>
                  <a:gs pos="100000">
                    <a:srgbClr val="47CFFF"/>
                  </a:gs>
                </a:gsLst>
                <a:lin ang="5400000" scaled="1"/>
              </a:gradFill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32480" y="3865245"/>
            <a:ext cx="5472430" cy="11855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10800,&quot;width&quot;:19200.00157480315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  <p:tag name="KSO_WM_UNIT_PLACING_PICTURE_USER_VIEWPORT" val="{&quot;height&quot;:736.7259842519685,&quot;width&quot;:3401.5748031496064}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UNIT_PLACING_PICTURE_USER_VIEWPORT" val="{&quot;height&quot;:736.7259842519685,&quot;width&quot;:3401.5748031496064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  <p:tag name="KSO_WM_UNIT_PLACING_PICTURE_USER_VIEWPORT" val="{&quot;height&quot;:736.7259842519685,&quot;width&quot;:3401.5748031496064}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  <p:tag name="KSO_WM_UNIT_PLACING_PICTURE_USER_VIEWPORT" val="{&quot;height&quot;:3075,&quot;width&quot;:4750}"/>
</p:tagLst>
</file>

<file path=ppt/tags/tag34.xml><?xml version="1.0" encoding="utf-8"?>
<p:tagLst xmlns:p="http://schemas.openxmlformats.org/presentationml/2006/main">
  <p:tag name="KSO_WM_BEAUTIFY_FLAG" val=""/>
  <p:tag name="KSO_WM_UNIT_PLACING_PICTURE_USER_VIEWPORT" val="{&quot;height&quot;:736.7259842519685,&quot;width&quot;:3401.5748031496064}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  <p:tag name="KSO_WM_UNIT_PLACING_PICTURE_USER_VIEWPORT" val="{&quot;height&quot;:736.7259842519685,&quot;width&quot;:3401.5748031496064}"/>
</p:tagLst>
</file>

<file path=ppt/tags/tag42.xml><?xml version="1.0" encoding="utf-8"?>
<p:tagLst xmlns:p="http://schemas.openxmlformats.org/presentationml/2006/main">
  <p:tag name="KSO_WM_BEAUTIFY_FLAG" val=""/>
  <p:tag name="KSO_WM_UNIT_PLACING_PICTURE_USER_VIEWPORT" val="{&quot;height&quot;:736.7259842519685,&quot;width&quot;:3401.5748031496064}"/>
</p:tagLst>
</file>

<file path=ppt/tags/tag43.xml><?xml version="1.0" encoding="utf-8"?>
<p:tagLst xmlns:p="http://schemas.openxmlformats.org/presentationml/2006/main">
  <p:tag name="ISPRING_PRESENTATION_TITLE" val="PowerPoint 演示文稿"/>
  <p:tag name="ISPRING_FIRST_PUBLISH" val="1"/>
  <p:tag name="KSO_WPP_MARK_KEY" val="2261b8a1-2434-4252-b971-54910c4a6c17"/>
  <p:tag name="COMMONDATA" val="eyJoZGlkIjoiZDUxYzg5ZDlkMTMyZTRjZWU1NTcxNThlMDJlY2E5MDUifQ==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  <p:tag name="KSO_WM_UNIT_PLACING_PICTURE_USER_VIEWPORT" val="{&quot;height&quot;:736.7259842519685,&quot;width&quot;:3401.5748031496064}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第一PPT，www.1ppt.com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3latrfen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0</TotalTime>
  <Words>2069</Words>
  <Application>WPS 演示</Application>
  <PresentationFormat>自定义</PresentationFormat>
  <Paragraphs>162</Paragraphs>
  <Slides>7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18" baseType="lpstr">
      <vt:lpstr>Arial</vt:lpstr>
      <vt:lpstr>宋体</vt:lpstr>
      <vt:lpstr>Wingdings</vt:lpstr>
      <vt:lpstr>方正正黑简体</vt:lpstr>
      <vt:lpstr>黑体</vt:lpstr>
      <vt:lpstr>微软雅黑</vt:lpstr>
      <vt:lpstr>Arial Unicode MS</vt:lpstr>
      <vt:lpstr>Calibri</vt:lpstr>
      <vt:lpstr>等线</vt:lpstr>
      <vt:lpstr>第一PPT，www.1ppt.com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  <Manager>第一PPT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蓝色产品发布会</dc:title>
  <dc:creator>第一PPT</dc:creator>
  <cp:keywords>www.1ppt.com</cp:keywords>
  <dc:description>www.1ppt.com</dc:description>
  <cp:lastModifiedBy>冬正泓静敏一哥</cp:lastModifiedBy>
  <cp:revision>145</cp:revision>
  <dcterms:created xsi:type="dcterms:W3CDTF">2017-08-18T03:02:00Z</dcterms:created>
  <dcterms:modified xsi:type="dcterms:W3CDTF">2023-08-02T02:20:16Z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ICV">
    <vt:lpwstr>97D6B03E46A84854A9B570D2B02B0FE4_13</vt:lpwstr>
  </property>
</Properties>
</file>