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8" r:id="rId3"/>
  </p:sldMasterIdLst>
  <p:notesMasterIdLst>
    <p:notesMasterId r:id="rId5"/>
  </p:notesMasterIdLst>
  <p:sldIdLst>
    <p:sldId id="261" r:id="rId4"/>
    <p:sldId id="355" r:id="rId6"/>
    <p:sldId id="386" r:id="rId7"/>
    <p:sldId id="399" r:id="rId8"/>
    <p:sldId id="401" r:id="rId9"/>
    <p:sldId id="402" r:id="rId10"/>
    <p:sldId id="400" r:id="rId11"/>
    <p:sldId id="414" r:id="rId12"/>
    <p:sldId id="412" r:id="rId13"/>
    <p:sldId id="392" r:id="rId14"/>
    <p:sldId id="387" r:id="rId15"/>
    <p:sldId id="388" r:id="rId16"/>
    <p:sldId id="389" r:id="rId17"/>
    <p:sldId id="390" r:id="rId18"/>
    <p:sldId id="391" r:id="rId19"/>
    <p:sldId id="280" r:id="rId20"/>
  </p:sldIdLst>
  <p:sldSz cx="12192000" cy="6858000"/>
  <p:notesSz cx="6858000" cy="9144000"/>
  <p:custDataLst>
    <p:tags r:id="rId24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ED6"/>
    <a:srgbClr val="47CFFF"/>
    <a:srgbClr val="00003B"/>
    <a:srgbClr val="FF940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327" autoAdjust="0"/>
    <p:restoredTop sz="94660"/>
  </p:normalViewPr>
  <p:slideViewPr>
    <p:cSldViewPr snapToGrid="0" showGuides="1">
      <p:cViewPr>
        <p:scale>
          <a:sx n="75" d="100"/>
          <a:sy n="75" d="100"/>
        </p:scale>
        <p:origin x="-1704" y="-9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4" Type="http://schemas.openxmlformats.org/officeDocument/2006/relationships/tags" Target="tags/tag56.xml"/><Relationship Id="rId23" Type="http://schemas.openxmlformats.org/officeDocument/2006/relationships/tableStyles" Target="tableStyles.xml"/><Relationship Id="rId22" Type="http://schemas.openxmlformats.org/officeDocument/2006/relationships/viewProps" Target="viewProps.xml"/><Relationship Id="rId21" Type="http://schemas.openxmlformats.org/officeDocument/2006/relationships/presProps" Target="presProps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13BBE5-0BEA-4494-9BEF-C8C2F48C9E2D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CB8912-F0BA-4AD8-8415-DA1F26BCB09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1ppt.com/moban/" TargetMode="Externa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914400"/>
            <a:fld id="{2E3AAC11-D570-4EA9-AFC0-30FB72BA45EB}" type="datetimeFigureOut">
              <a:rPr lang="zh-CN" altLang="en-US" smtClean="0">
                <a:solidFill>
                  <a:prstClr val="black"/>
                </a:solidFill>
              </a:rPr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914400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914400"/>
            <a:fld id="{55ECCFAA-F4FB-487C-9F1E-C8836D0C3DC9}" type="slidenum">
              <a:rPr lang="zh-CN" altLang="en-US" smtClean="0">
                <a:solidFill>
                  <a:prstClr val="black"/>
                </a:solidFill>
              </a:rPr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914400"/>
            <a:fld id="{2E3AAC11-D570-4EA9-AFC0-30FB72BA45EB}" type="datetimeFigureOut">
              <a:rPr lang="zh-CN" altLang="en-US" smtClean="0">
                <a:solidFill>
                  <a:prstClr val="black"/>
                </a:solidFill>
              </a:rPr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914400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914400"/>
            <a:fld id="{55ECCFAA-F4FB-487C-9F1E-C8836D0C3DC9}" type="slidenum">
              <a:rPr lang="zh-CN" altLang="en-US" smtClean="0">
                <a:solidFill>
                  <a:prstClr val="black"/>
                </a:solidFill>
              </a:rPr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 l="12115" r="1211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4" name="TextBox 3"/>
          <p:cNvSpPr txBox="1"/>
          <p:nvPr userDrawn="1"/>
        </p:nvSpPr>
        <p:spPr>
          <a:xfrm>
            <a:off x="107505" y="6717169"/>
            <a:ext cx="1800200" cy="118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hlinkClick r:id="rId2"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hlinkClick r:id="rId2"/>
              </a:rPr>
              <a:t>模板</a:t>
            </a:r>
            <a:r>
              <a:rPr kumimoji="0" lang="zh-CN" altLang="en-US" sz="1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en-US" altLang="zh-CN" sz="1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http://www.1ppt.com/moban/</a:t>
            </a:r>
            <a:r>
              <a:rPr kumimoji="0" lang="zh-CN" altLang="en-US" sz="1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endParaRPr kumimoji="0" lang="en-US" altLang="zh-CN" sz="1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0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4" Type="http://schemas.openxmlformats.org/officeDocument/2006/relationships/theme" Target="../theme/theme2.xml"/><Relationship Id="rId3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image" Target="../media/image3.png"/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image" Target="../media/image2.jpeg"/><Relationship Id="rId10" Type="http://schemas.openxmlformats.org/officeDocument/2006/relationships/notesSlide" Target="../notesSlides/notesSlide1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0.xml"/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image" Target="../media/image16.png"/><Relationship Id="rId1" Type="http://schemas.openxmlformats.org/officeDocument/2006/relationships/tags" Target="../tags/tag37.xml"/></Relationships>
</file>

<file path=ppt/slides/_rels/slide11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1.xml"/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tags" Target="../tags/tag42.xml"/><Relationship Id="rId3" Type="http://schemas.openxmlformats.org/officeDocument/2006/relationships/image" Target="../media/image3.png"/><Relationship Id="rId2" Type="http://schemas.openxmlformats.org/officeDocument/2006/relationships/tags" Target="../tags/tag41.xml"/><Relationship Id="rId1" Type="http://schemas.openxmlformats.org/officeDocument/2006/relationships/tags" Target="../tags/tag40.xml"/></Relationships>
</file>

<file path=ppt/slides/_rels/slide12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2.xml"/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tags" Target="../tags/tag45.xml"/><Relationship Id="rId3" Type="http://schemas.openxmlformats.org/officeDocument/2006/relationships/image" Target="../media/image3.png"/><Relationship Id="rId2" Type="http://schemas.openxmlformats.org/officeDocument/2006/relationships/tags" Target="../tags/tag44.xml"/><Relationship Id="rId1" Type="http://schemas.openxmlformats.org/officeDocument/2006/relationships/tags" Target="../tags/tag43.xml"/></Relationships>
</file>

<file path=ppt/slides/_rels/slide13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3.xml"/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tags" Target="../tags/tag48.xml"/><Relationship Id="rId3" Type="http://schemas.openxmlformats.org/officeDocument/2006/relationships/tags" Target="../tags/tag47.xml"/><Relationship Id="rId2" Type="http://schemas.openxmlformats.org/officeDocument/2006/relationships/image" Target="../media/image16.png"/><Relationship Id="rId1" Type="http://schemas.openxmlformats.org/officeDocument/2006/relationships/tags" Target="../tags/tag46.xml"/></Relationships>
</file>

<file path=ppt/slides/_rels/slide14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4.xml"/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tags" Target="../tags/tag51.xml"/><Relationship Id="rId3" Type="http://schemas.openxmlformats.org/officeDocument/2006/relationships/tags" Target="../tags/tag50.xml"/><Relationship Id="rId2" Type="http://schemas.openxmlformats.org/officeDocument/2006/relationships/image" Target="../media/image16.png"/><Relationship Id="rId1" Type="http://schemas.openxmlformats.org/officeDocument/2006/relationships/tags" Target="../tags/tag49.xml"/></Relationships>
</file>

<file path=ppt/slides/_rels/slide15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5.xml"/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image" Target="../media/image16.png"/><Relationship Id="rId1" Type="http://schemas.openxmlformats.org/officeDocument/2006/relationships/tags" Target="../tags/tag52.xml"/></Relationships>
</file>

<file path=ppt/slides/_rels/slide16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6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3.png"/><Relationship Id="rId3" Type="http://schemas.openxmlformats.org/officeDocument/2006/relationships/tags" Target="../tags/tag55.xml"/><Relationship Id="rId2" Type="http://schemas.openxmlformats.org/officeDocument/2006/relationships/image" Target="../media/image19.png"/><Relationship Id="rId1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image" Target="../media/image3.png"/><Relationship Id="rId7" Type="http://schemas.openxmlformats.org/officeDocument/2006/relationships/tags" Target="../tags/tag11.xml"/><Relationship Id="rId6" Type="http://schemas.openxmlformats.org/officeDocument/2006/relationships/tags" Target="../tags/tag10.xml"/><Relationship Id="rId5" Type="http://schemas.openxmlformats.org/officeDocument/2006/relationships/image" Target="../media/image5.png"/><Relationship Id="rId4" Type="http://schemas.openxmlformats.org/officeDocument/2006/relationships/tags" Target="../tags/tag9.xml"/><Relationship Id="rId3" Type="http://schemas.openxmlformats.org/officeDocument/2006/relationships/image" Target="../media/image4.png"/><Relationship Id="rId2" Type="http://schemas.openxmlformats.org/officeDocument/2006/relationships/tags" Target="../tags/tag8.xml"/><Relationship Id="rId10" Type="http://schemas.openxmlformats.org/officeDocument/2006/relationships/notesSlide" Target="../notesSlides/notesSlide2.xml"/><Relationship Id="rId1" Type="http://schemas.openxmlformats.org/officeDocument/2006/relationships/tags" Target="../tags/tag7.xml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3.xml"/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6" Type="http://schemas.openxmlformats.org/officeDocument/2006/relationships/tags" Target="../tags/tag15.xml"/><Relationship Id="rId5" Type="http://schemas.openxmlformats.org/officeDocument/2006/relationships/image" Target="../media/image7.png"/><Relationship Id="rId4" Type="http://schemas.openxmlformats.org/officeDocument/2006/relationships/tags" Target="../tags/tag14.xml"/><Relationship Id="rId3" Type="http://schemas.openxmlformats.org/officeDocument/2006/relationships/image" Target="../media/image6.png"/><Relationship Id="rId2" Type="http://schemas.openxmlformats.org/officeDocument/2006/relationships/tags" Target="../tags/tag13.xml"/><Relationship Id="rId1" Type="http://schemas.openxmlformats.org/officeDocument/2006/relationships/tags" Target="../tags/tag12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4.xml"/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6" Type="http://schemas.openxmlformats.org/officeDocument/2006/relationships/tags" Target="../tags/tag19.xml"/><Relationship Id="rId5" Type="http://schemas.openxmlformats.org/officeDocument/2006/relationships/image" Target="../media/image9.png"/><Relationship Id="rId4" Type="http://schemas.openxmlformats.org/officeDocument/2006/relationships/tags" Target="../tags/tag18.xml"/><Relationship Id="rId3" Type="http://schemas.openxmlformats.org/officeDocument/2006/relationships/image" Target="../media/image8.png"/><Relationship Id="rId2" Type="http://schemas.openxmlformats.org/officeDocument/2006/relationships/tags" Target="../tags/tag17.xml"/><Relationship Id="rId1" Type="http://schemas.openxmlformats.org/officeDocument/2006/relationships/tags" Target="../tags/tag16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5.xml"/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6" Type="http://schemas.openxmlformats.org/officeDocument/2006/relationships/tags" Target="../tags/tag23.xml"/><Relationship Id="rId5" Type="http://schemas.openxmlformats.org/officeDocument/2006/relationships/image" Target="../media/image11.png"/><Relationship Id="rId4" Type="http://schemas.openxmlformats.org/officeDocument/2006/relationships/tags" Target="../tags/tag22.xml"/><Relationship Id="rId3" Type="http://schemas.openxmlformats.org/officeDocument/2006/relationships/image" Target="../media/image10.png"/><Relationship Id="rId2" Type="http://schemas.openxmlformats.org/officeDocument/2006/relationships/tags" Target="../tags/tag21.xml"/><Relationship Id="rId1" Type="http://schemas.openxmlformats.org/officeDocument/2006/relationships/tags" Target="../tags/tag20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6.xml"/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6" Type="http://schemas.openxmlformats.org/officeDocument/2006/relationships/tags" Target="../tags/tag27.xml"/><Relationship Id="rId5" Type="http://schemas.openxmlformats.org/officeDocument/2006/relationships/image" Target="../media/image13.png"/><Relationship Id="rId4" Type="http://schemas.openxmlformats.org/officeDocument/2006/relationships/tags" Target="../tags/tag26.xml"/><Relationship Id="rId3" Type="http://schemas.openxmlformats.org/officeDocument/2006/relationships/image" Target="../media/image12.png"/><Relationship Id="rId2" Type="http://schemas.openxmlformats.org/officeDocument/2006/relationships/tags" Target="../tags/tag25.xml"/><Relationship Id="rId1" Type="http://schemas.openxmlformats.org/officeDocument/2006/relationships/tags" Target="../tags/tag24.xml"/></Relationships>
</file>

<file path=ppt/slides/_rels/slide7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7.xml"/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tags" Target="../tags/tag30.xml"/><Relationship Id="rId3" Type="http://schemas.openxmlformats.org/officeDocument/2006/relationships/image" Target="../media/image3.png"/><Relationship Id="rId2" Type="http://schemas.openxmlformats.org/officeDocument/2006/relationships/tags" Target="../tags/tag29.xml"/><Relationship Id="rId1" Type="http://schemas.openxmlformats.org/officeDocument/2006/relationships/tags" Target="../tags/tag28.xml"/></Relationships>
</file>

<file path=ppt/slides/_rels/slide8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8.xml"/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tags" Target="../tags/tag33.xml"/><Relationship Id="rId3" Type="http://schemas.openxmlformats.org/officeDocument/2006/relationships/image" Target="../media/image3.png"/><Relationship Id="rId2" Type="http://schemas.openxmlformats.org/officeDocument/2006/relationships/tags" Target="../tags/tag32.xml"/><Relationship Id="rId1" Type="http://schemas.openxmlformats.org/officeDocument/2006/relationships/tags" Target="../tags/tag31.xml"/></Relationships>
</file>

<file path=ppt/slides/_rels/slide9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9.xml"/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image" Target="../media/image16.png"/><Relationship Id="rId1" Type="http://schemas.openxmlformats.org/officeDocument/2006/relationships/tags" Target="../tags/tag3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2" cstate="screen"/>
          <a:srcRect l="12144" t="50320" r="12144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cxnSp>
        <p:nvCxnSpPr>
          <p:cNvPr id="34" name="直接连接符 33"/>
          <p:cNvCxnSpPr/>
          <p:nvPr>
            <p:custDataLst>
              <p:tags r:id="rId3"/>
            </p:custDataLst>
          </p:nvPr>
        </p:nvCxnSpPr>
        <p:spPr>
          <a:xfrm>
            <a:off x="420018" y="-401073"/>
            <a:ext cx="0" cy="0"/>
          </a:xfrm>
          <a:prstGeom prst="line">
            <a:avLst/>
          </a:prstGeom>
          <a:ln w="1016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文本框 21"/>
          <p:cNvSpPr txBox="1"/>
          <p:nvPr>
            <p:custDataLst>
              <p:tags r:id="rId4"/>
            </p:custDataLst>
          </p:nvPr>
        </p:nvSpPr>
        <p:spPr>
          <a:xfrm>
            <a:off x="222885" y="2218690"/>
            <a:ext cx="1170432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dist">
              <a:defRPr sz="9600" b="1">
                <a:gradFill>
                  <a:gsLst>
                    <a:gs pos="0">
                      <a:schemeClr val="bg1"/>
                    </a:gs>
                    <a:gs pos="100000">
                      <a:srgbClr val="47CFFF"/>
                    </a:gs>
                  </a:gsLst>
                  <a:lin ang="5400000" scaled="1"/>
                </a:gradFill>
                <a:effectLst>
                  <a:outerShdw blurRad="139700" dist="38100" dir="5400000" algn="t" rotWithShape="0">
                    <a:prstClr val="black">
                      <a:alpha val="52000"/>
                    </a:prstClr>
                  </a:outerShdw>
                </a:effectLst>
                <a:latin typeface="方正正黑简体" panose="02000000000000000000" pitchFamily="2" charset="-122"/>
                <a:ea typeface="方正正黑简体" panose="02000000000000000000" pitchFamily="2" charset="-122"/>
                <a:cs typeface="+mn-ea"/>
              </a:defRPr>
            </a:lvl1pPr>
          </a:lstStyle>
          <a:p>
            <a:r>
              <a:rPr lang="zh-CN" altLang="en-US" sz="6000" dirty="0">
                <a:latin typeface="微软雅黑" panose="020B0503020204020204" charset="-122"/>
                <a:ea typeface="微软雅黑" panose="020B0503020204020204" charset="-122"/>
                <a:sym typeface="+mn-lt"/>
              </a:rPr>
              <a:t>广东中科恒一能源技术有限公司</a:t>
            </a:r>
            <a:endParaRPr lang="zh-CN" altLang="en-US" sz="6000" dirty="0">
              <a:latin typeface="微软雅黑" panose="020B0503020204020204" charset="-122"/>
              <a:ea typeface="微软雅黑" panose="020B0503020204020204" charset="-122"/>
              <a:sym typeface="+mn-lt"/>
            </a:endParaRPr>
          </a:p>
        </p:txBody>
      </p:sp>
      <p:sp>
        <p:nvSpPr>
          <p:cNvPr id="23" name="文本框 22"/>
          <p:cNvSpPr txBox="1"/>
          <p:nvPr>
            <p:custDataLst>
              <p:tags r:id="rId5"/>
            </p:custDataLst>
          </p:nvPr>
        </p:nvSpPr>
        <p:spPr>
          <a:xfrm>
            <a:off x="222885" y="3919220"/>
            <a:ext cx="1170432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dist">
              <a:defRPr sz="9600" b="1">
                <a:gradFill>
                  <a:gsLst>
                    <a:gs pos="0">
                      <a:schemeClr val="bg1"/>
                    </a:gs>
                    <a:gs pos="100000">
                      <a:srgbClr val="47CFFF"/>
                    </a:gs>
                  </a:gsLst>
                  <a:lin ang="5400000" scaled="1"/>
                </a:gradFill>
                <a:effectLst>
                  <a:outerShdw blurRad="139700" dist="38100" dir="5400000" algn="t" rotWithShape="0">
                    <a:prstClr val="black">
                      <a:alpha val="52000"/>
                    </a:prstClr>
                  </a:outerShdw>
                </a:effectLst>
                <a:latin typeface="方正正黑简体" panose="02000000000000000000" pitchFamily="2" charset="-122"/>
                <a:ea typeface="方正正黑简体" panose="02000000000000000000" pitchFamily="2" charset="-122"/>
                <a:cs typeface="+mn-ea"/>
              </a:defRPr>
            </a:lvl1pPr>
          </a:lstStyle>
          <a:p>
            <a:pPr algn="ctr"/>
            <a:r>
              <a:rPr lang="zh-CN" altLang="en-US" sz="5400" dirty="0">
                <a:latin typeface="微软雅黑" panose="020B0503020204020204" charset="-122"/>
                <a:ea typeface="微软雅黑" panose="020B0503020204020204" charset="-122"/>
                <a:sym typeface="+mn-lt"/>
              </a:rPr>
              <a:t>产品介绍</a:t>
            </a:r>
            <a:endParaRPr lang="zh-CN" altLang="en-US" sz="5400" dirty="0">
              <a:latin typeface="微软雅黑" panose="020B0503020204020204" charset="-122"/>
              <a:ea typeface="微软雅黑" panose="020B0503020204020204" charset="-122"/>
              <a:sym typeface="+mn-lt"/>
            </a:endParaRPr>
          </a:p>
        </p:txBody>
      </p:sp>
      <p:sp>
        <p:nvSpPr>
          <p:cNvPr id="24" name="文本框 23"/>
          <p:cNvSpPr txBox="1"/>
          <p:nvPr>
            <p:custDataLst>
              <p:tags r:id="rId6"/>
            </p:custDataLst>
          </p:nvPr>
        </p:nvSpPr>
        <p:spPr>
          <a:xfrm>
            <a:off x="327025" y="5634990"/>
            <a:ext cx="1170432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dist">
              <a:defRPr sz="9600" b="1">
                <a:gradFill>
                  <a:gsLst>
                    <a:gs pos="0">
                      <a:schemeClr val="bg1"/>
                    </a:gs>
                    <a:gs pos="100000">
                      <a:srgbClr val="47CFFF"/>
                    </a:gs>
                  </a:gsLst>
                  <a:lin ang="5400000" scaled="1"/>
                </a:gradFill>
                <a:effectLst>
                  <a:outerShdw blurRad="139700" dist="38100" dir="5400000" algn="t" rotWithShape="0">
                    <a:prstClr val="black">
                      <a:alpha val="52000"/>
                    </a:prstClr>
                  </a:outerShdw>
                </a:effectLst>
                <a:latin typeface="方正正黑简体" panose="02000000000000000000" pitchFamily="2" charset="-122"/>
                <a:ea typeface="方正正黑简体" panose="02000000000000000000" pitchFamily="2" charset="-122"/>
                <a:cs typeface="+mn-ea"/>
              </a:defRPr>
            </a:lvl1pPr>
          </a:lstStyle>
          <a:p>
            <a:pPr algn="r"/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lt"/>
              </a:rPr>
              <a:t>销售中心编制</a:t>
            </a:r>
            <a:r>
              <a:rPr lang="en-US" altLang="zh-CN" sz="2800" dirty="0">
                <a:latin typeface="微软雅黑" panose="020B0503020204020204" charset="-122"/>
                <a:ea typeface="微软雅黑" panose="020B0503020204020204" charset="-122"/>
                <a:sym typeface="+mn-lt"/>
              </a:rPr>
              <a:t>-2023</a:t>
            </a: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lt"/>
              </a:rPr>
              <a:t>年</a:t>
            </a:r>
            <a:r>
              <a:rPr lang="en-US" altLang="zh-CN" sz="2800" dirty="0">
                <a:latin typeface="微软雅黑" panose="020B0503020204020204" charset="-122"/>
                <a:ea typeface="微软雅黑" panose="020B0503020204020204" charset="-122"/>
                <a:sym typeface="+mn-lt"/>
              </a:rPr>
              <a:t>7</a:t>
            </a: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lt"/>
              </a:rPr>
              <a:t>月</a:t>
            </a:r>
            <a:endParaRPr lang="zh-CN" altLang="en-US" sz="2800" dirty="0">
              <a:latin typeface="微软雅黑" panose="020B0503020204020204" charset="-122"/>
              <a:ea typeface="微软雅黑" panose="020B0503020204020204" charset="-122"/>
              <a:sym typeface="+mn-lt"/>
            </a:endParaRPr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3735070" y="519430"/>
            <a:ext cx="4680000" cy="101361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Tm="0">
        <p14:flash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2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6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748030" y="2171065"/>
            <a:ext cx="5437505" cy="370967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6570980" y="1901825"/>
            <a:ext cx="5212715" cy="457327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产品型号：</a:t>
            </a:r>
            <a:r>
              <a:rPr lang="en-US" altLang="zh-CN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36W</a:t>
            </a: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桌面式</a:t>
            </a:r>
            <a:r>
              <a:rPr lang="en-US" altLang="zh-CN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电源适配器</a:t>
            </a:r>
            <a:endParaRPr lang="en-US" altLang="zh-CN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基本参数：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额定输入：100~240V AC 50/60Hz，0.85A MAX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输出电压：5~24VDC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输出电流：4A MAX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输出功率：36.24W MAX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规 格：桌面式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产品能效：VI级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产品接口：DC连接线/AC连接线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颜 色：黑色、白色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适用范围：IT类信息技术产品(显示器;液晶显示器;液晶DVD; 路由器等);小家电;电动工具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认 证：ETL、GS&amp;CE、PSE、CCC、KC、BS、SAA、UC、STQC、CB等认证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尺寸：96*47*33mm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9889490" y="182245"/>
            <a:ext cx="2160000" cy="46782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random/>
      </p:transition>
    </mc:Choice>
    <mc:Fallback>
      <p:transition spd="slow" advTm="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6570980" y="1901825"/>
            <a:ext cx="5212715" cy="457327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产品型号：</a:t>
            </a:r>
            <a:r>
              <a:rPr lang="en-US" altLang="zh-CN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65</a:t>
            </a:r>
            <a:r>
              <a:rPr lang="en-US" altLang="zh-CN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W</a:t>
            </a: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桌面式</a:t>
            </a:r>
            <a:r>
              <a:rPr lang="en-US" altLang="zh-CN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电源适配器</a:t>
            </a:r>
            <a:endParaRPr lang="en-US" altLang="zh-CN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基本参数：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额定输入：100~240V AC 50/60Hz 1.2A MAX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输出电压：9V~36VDC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输出电流：5A MAX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输出功率：65W MAX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规 格：桌面式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产品能效：VI级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产品接口：AC连接线&amp;DC连接线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颜 色：黑色、白色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适用范围：音视频（60065），小家电（61558-2-16），多媒体（60950-1；62368）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认 证：UL,GS&amp;cE,PSE,CCC,KC,BS,SAA,UC,STQC,CE-EMC,cE-LVo,FCc-sooC,CB，环保/RoHS等认证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尺寸：120.5*51.7*33mm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9889490" y="182245"/>
            <a:ext cx="2160000" cy="467821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026795" y="1351280"/>
            <a:ext cx="4923155" cy="452374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random/>
      </p:transition>
    </mc:Choice>
    <mc:Fallback>
      <p:transition spd="slow" advTm="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6570980" y="1901825"/>
            <a:ext cx="5212715" cy="457327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产品型号：</a:t>
            </a:r>
            <a:r>
              <a:rPr lang="en-US" altLang="zh-CN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90</a:t>
            </a:r>
            <a:r>
              <a:rPr lang="en-US" altLang="zh-CN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W</a:t>
            </a: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桌面式</a:t>
            </a:r>
            <a:r>
              <a:rPr lang="en-US" altLang="zh-CN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电源适配器</a:t>
            </a:r>
            <a:endParaRPr lang="en-US" altLang="zh-CN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基本参数：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额定输入：100~240V AC 50/60HZ 1.3A MAX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输出电压：12~36VDC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输出电流：7.5A MAX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输出功率：90W Max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规 格：桌面式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产品能效：VI级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产品接口：AC连接线&amp;DC连接线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颜 色：黑色、白色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适用范围：音视频（60065），小家电（61558-2-16），多媒体（60950-1；62368）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认 证：UL,GS&amp;CE,PSE,CCC,KC,BS,SAA,UC,STQC, CE-EMC,CE-LVD,FCC-SDOC,CB,环保/ROHS等认证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尺寸：145*61*31.5mm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9889490" y="182245"/>
            <a:ext cx="2160000" cy="467821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443230" y="1735455"/>
            <a:ext cx="5937885" cy="41446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random/>
      </p:transition>
    </mc:Choice>
    <mc:Fallback>
      <p:transition spd="slow" advTm="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748030" y="2171065"/>
            <a:ext cx="5437505" cy="370967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6570980" y="1901825"/>
            <a:ext cx="5212715" cy="457327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产品型号：</a:t>
            </a:r>
            <a:r>
              <a:rPr lang="en-US" altLang="zh-CN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120</a:t>
            </a:r>
            <a:r>
              <a:rPr lang="en-US" altLang="zh-CN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W</a:t>
            </a: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桌面式</a:t>
            </a:r>
            <a:r>
              <a:rPr lang="en-US" altLang="zh-CN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电源适配器</a:t>
            </a:r>
            <a:endParaRPr lang="en-US" altLang="zh-CN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基本参数：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额定输入：100~240V AC 50/60HZ 1.5A MAX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输出电压：12~36VDC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输出电流：10A MAX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输出功率：120W Max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规 格：桌面式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产品能效：VI级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产品接口：AC连接线&amp;DC连接线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颜 色：黑色、白色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适用范围：音视频（60065），小家电（61558-2-16），多媒体（60950-1；62368）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认 证：UL,GS&amp;CE,PSE,CCC,KC,BS,SAA,UC,STQC, CE-EMC,CE-LVD,FCC-SDOC,CB,环保/ROHS等认证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尺寸：165*69*32.5 mm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9889490" y="182245"/>
            <a:ext cx="2160000" cy="46782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random/>
      </p:transition>
    </mc:Choice>
    <mc:Fallback>
      <p:transition spd="slow" advTm="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748030" y="2171065"/>
            <a:ext cx="5437505" cy="370967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6570980" y="1901825"/>
            <a:ext cx="5212715" cy="457327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产品型号：</a:t>
            </a:r>
            <a:r>
              <a:rPr lang="en-US" altLang="zh-CN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150</a:t>
            </a:r>
            <a:r>
              <a:rPr lang="en-US" altLang="zh-CN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W</a:t>
            </a: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桌面式</a:t>
            </a:r>
            <a:r>
              <a:rPr lang="en-US" altLang="zh-CN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电源适配器</a:t>
            </a:r>
            <a:endParaRPr lang="en-US" altLang="zh-CN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基本参数：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额定输入：100~240V AC 50/60HZ 1.8A MAX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输出电压：12V~48VDC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输出电流：15A MAX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输出功率：150W MAX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规 格：桌面式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产品能效：VI级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产品接口：AC连接线&amp;DC连接线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颜 色：黑色、白色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适用范围：打印机领域、新能源电池充电类、AI智能、工业设备类、资讯类、音视频类、显示器类等等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认 证：UL,GS&amp;CE,PSE,CCC,KC,BS,SAA,UC,STQC, CE-EMC,CE-LVD,FCC-SDOC,CB,环保/ROHS等认证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尺寸：165*69*32.5 mm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9889490" y="182245"/>
            <a:ext cx="2160000" cy="46782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random/>
      </p:transition>
    </mc:Choice>
    <mc:Fallback>
      <p:transition spd="slow" advTm="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748030" y="2171065"/>
            <a:ext cx="5437505" cy="370967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6570980" y="1901825"/>
            <a:ext cx="5212715" cy="457327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产品型号：</a:t>
            </a:r>
            <a:r>
              <a:rPr lang="en-US" altLang="zh-CN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180</a:t>
            </a:r>
            <a:r>
              <a:rPr lang="en-US" altLang="zh-CN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W</a:t>
            </a: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桌面式</a:t>
            </a:r>
            <a:r>
              <a:rPr lang="en-US" altLang="zh-CN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电源适配器</a:t>
            </a:r>
            <a:endParaRPr lang="en-US" altLang="zh-CN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基本参数：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额定输入：100~240V AC 50/60HZ 2.0A MAX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输出电压：12V~48VDC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输出电流：15A MAX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输出功率：180W MAX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规 格：桌面式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产品能效：VI级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产品接口：DC线和AC接口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颜 色：黑色、白色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适用范围：IT类信息技术产品(平板电脑等)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认 证：UL,GS&amp;CE,PSE,CCC,KC,BS,SAA,UC,STQC, CE-EMC,CE-LVD,FCC-SDOC,CB,环保/ROHS等认证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尺寸：165*69*32.5 mm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9889490" y="182245"/>
            <a:ext cx="2160000" cy="46782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random/>
      </p:transition>
    </mc:Choice>
    <mc:Fallback>
      <p:transition spd="slow" advTm="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1" cstate="screen"/>
          <a:srcRect l="12144" t="50320" r="12144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5200" y="1376381"/>
            <a:ext cx="7721600" cy="2716858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2857500" y="2218803"/>
            <a:ext cx="6477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dist">
              <a:defRPr sz="9600" b="1">
                <a:gradFill>
                  <a:gsLst>
                    <a:gs pos="0">
                      <a:schemeClr val="bg1"/>
                    </a:gs>
                    <a:gs pos="100000">
                      <a:srgbClr val="47CFFF"/>
                    </a:gs>
                  </a:gsLst>
                  <a:lin ang="5400000" scaled="1"/>
                </a:gradFill>
                <a:effectLst>
                  <a:outerShdw blurRad="139700" dist="38100" dir="5400000" algn="t" rotWithShape="0">
                    <a:prstClr val="black">
                      <a:alpha val="52000"/>
                    </a:prstClr>
                  </a:outerShdw>
                </a:effectLst>
                <a:latin typeface="方正正黑简体" panose="02000000000000000000" pitchFamily="2" charset="-122"/>
                <a:ea typeface="方正正黑简体" panose="02000000000000000000" pitchFamily="2" charset="-122"/>
                <a:cs typeface="+mn-ea"/>
              </a:defRPr>
            </a:lvl1pPr>
          </a:lstStyle>
          <a:p>
            <a:r>
              <a:rPr lang="zh-CN" altLang="en-US" dirty="0">
                <a:sym typeface="+mn-lt"/>
              </a:rPr>
              <a:t>感谢观看</a:t>
            </a:r>
            <a:endParaRPr lang="zh-CN" altLang="en-US" dirty="0">
              <a:sym typeface="+mn-lt"/>
            </a:endParaRPr>
          </a:p>
        </p:txBody>
      </p:sp>
      <p:sp>
        <p:nvSpPr>
          <p:cNvPr id="9" name="文本框 2"/>
          <p:cNvSpPr txBox="1"/>
          <p:nvPr/>
        </p:nvSpPr>
        <p:spPr bwMode="auto">
          <a:xfrm>
            <a:off x="2857500" y="1690236"/>
            <a:ext cx="6477000" cy="646331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59000"/>
              </a:prstClr>
            </a:outerShdw>
          </a:effectLst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di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3600" dirty="0">
                <a:gradFill>
                  <a:gsLst>
                    <a:gs pos="0">
                      <a:schemeClr val="bg1"/>
                    </a:gs>
                    <a:gs pos="100000">
                      <a:srgbClr val="47CFFF"/>
                    </a:gs>
                  </a:gsLst>
                  <a:lin ang="5400000" scaled="1"/>
                </a:gradFill>
                <a:cs typeface="+mn-ea"/>
                <a:sym typeface="+mn-lt"/>
              </a:rPr>
              <a:t>CHANPINFABUHUI</a:t>
            </a:r>
            <a:endParaRPr lang="zh-CN" altLang="en-US" sz="3600" dirty="0">
              <a:gradFill>
                <a:gsLst>
                  <a:gs pos="0">
                    <a:schemeClr val="bg1"/>
                  </a:gs>
                  <a:gs pos="100000">
                    <a:srgbClr val="47CFFF"/>
                  </a:gs>
                </a:gsLst>
                <a:lin ang="5400000" scaled="1"/>
              </a:gradFill>
              <a:cs typeface="+mn-ea"/>
              <a:sym typeface="+mn-lt"/>
            </a:endParaRPr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3266440" y="3788410"/>
            <a:ext cx="5650230" cy="12236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random/>
      </p:transition>
    </mc:Choice>
    <mc:Fallback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75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75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8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文本框 40"/>
          <p:cNvSpPr txBox="1"/>
          <p:nvPr>
            <p:custDataLst>
              <p:tags r:id="rId1"/>
            </p:custDataLst>
          </p:nvPr>
        </p:nvSpPr>
        <p:spPr>
          <a:xfrm>
            <a:off x="210185" y="83820"/>
            <a:ext cx="969899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dist">
              <a:defRPr sz="9600" b="1">
                <a:gradFill>
                  <a:gsLst>
                    <a:gs pos="0">
                      <a:schemeClr val="bg1"/>
                    </a:gs>
                    <a:gs pos="100000">
                      <a:srgbClr val="47CFFF"/>
                    </a:gs>
                  </a:gsLst>
                  <a:lin ang="5400000" scaled="1"/>
                </a:gradFill>
                <a:effectLst>
                  <a:outerShdw blurRad="139700" dist="38100" dir="5400000" algn="t" rotWithShape="0">
                    <a:prstClr val="black">
                      <a:alpha val="52000"/>
                    </a:prstClr>
                  </a:outerShdw>
                </a:effectLst>
                <a:latin typeface="方正正黑简体" panose="02000000000000000000" pitchFamily="2" charset="-122"/>
                <a:ea typeface="方正正黑简体" panose="02000000000000000000" pitchFamily="2" charset="-122"/>
                <a:cs typeface="+mn-ea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zh-CN" altLang="en-US" sz="4800" dirty="0">
                <a:sym typeface="+mn-lt"/>
              </a:rPr>
              <a:t>电源适配器系列</a:t>
            </a:r>
            <a:endParaRPr lang="zh-CN" altLang="en-US" sz="4800" dirty="0">
              <a:sym typeface="+mn-lt"/>
            </a:endParaRPr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253365" y="3479165"/>
            <a:ext cx="4685030" cy="310388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5119370" y="1139825"/>
            <a:ext cx="6715760" cy="5443220"/>
          </a:xfrm>
          <a:prstGeom prst="rect">
            <a:avLst/>
          </a:prstGeom>
        </p:spPr>
      </p:pic>
      <p:sp>
        <p:nvSpPr>
          <p:cNvPr id="10" name="文本框 9"/>
          <p:cNvSpPr txBox="1"/>
          <p:nvPr>
            <p:custDataLst>
              <p:tags r:id="rId6"/>
            </p:custDataLst>
          </p:nvPr>
        </p:nvSpPr>
        <p:spPr>
          <a:xfrm>
            <a:off x="433705" y="1482725"/>
            <a:ext cx="4504690" cy="125984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>
              <a:lnSpc>
                <a:spcPct val="150000"/>
              </a:lnSpc>
            </a:pPr>
            <a:r>
              <a:rPr lang="zh-CN" altLang="en-US" sz="3600" b="1">
                <a:solidFill>
                  <a:schemeClr val="bg1"/>
                </a:solidFill>
              </a:rPr>
              <a:t>应用场景广泛</a:t>
            </a:r>
            <a:endParaRPr lang="zh-CN" altLang="en-US" sz="3600" b="1">
              <a:solidFill>
                <a:schemeClr val="bg1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zh-CN" altLang="en-US" sz="2000">
                <a:solidFill>
                  <a:schemeClr val="bg1"/>
                </a:solidFill>
              </a:rPr>
              <a:t>可用于各种大小家电及数码产品</a:t>
            </a:r>
            <a:endParaRPr lang="zh-CN" altLang="en-US" sz="2000">
              <a:solidFill>
                <a:schemeClr val="bg1"/>
              </a:solidFill>
            </a:endParaRPr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9889490" y="182245"/>
            <a:ext cx="2160000" cy="46782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random/>
      </p:transition>
    </mc:Choice>
    <mc:Fallback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7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6082030" y="1142365"/>
            <a:ext cx="5212715" cy="533082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产品型号：</a:t>
            </a: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6W电源适配器</a:t>
            </a:r>
            <a:endParaRPr lang="en-US" altLang="zh-CN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基本参数：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产品系列安规认证：UL,GS&amp;CE,PSE,CCC,KC,BS,SAA,UC,STQC,CE-EMC,CE-LVD,FCC-VOC,CB等认证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产品接口：USB 接口\DC连接线	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产品颜色</a:t>
            </a: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：</a:t>
            </a: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黑、白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适用范围</a:t>
            </a: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：</a:t>
            </a: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IT类信息技术产品(如平板电脑; 无线路由器;ADSL猫 MODEM ;电视机顶盒等);小家电;电动工具(缝纫机等),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额定输入</a:t>
            </a: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：</a:t>
            </a: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100-240V~:50/60Hz;0.3A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额定输出</a:t>
            </a: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：</a:t>
            </a: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输出电压（V）:4.0~24Vdc/输出电流(A):0.01~1.2A/输出功率（W）:6W Max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产品能效</a:t>
            </a: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：</a:t>
            </a: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Ⅵ级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保护功能</a:t>
            </a: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：</a:t>
            </a: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过流保护，过压保护，过温保护，短路保护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产品尺寸	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卧式电源适配器：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美规/日规/国标：43.7*36.4*43.4mm;</a:t>
            </a:r>
            <a:r>
              <a:rPr lang="en-US" altLang="zh-CN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 </a:t>
            </a: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欧规/韩规：43.7*36.4*60mm;</a:t>
            </a:r>
            <a:r>
              <a:rPr lang="en-US" altLang="zh-CN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 </a:t>
            </a: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英规：43.7*49.6*50.6mm;</a:t>
            </a:r>
            <a:r>
              <a:rPr lang="en-US" altLang="zh-CN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 </a:t>
            </a: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澳规：43.7*40*49mm;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直插式电源适配器</a:t>
            </a: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：</a:t>
            </a: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美规/日规/国标：61*36*22mm;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1123950" y="1377950"/>
            <a:ext cx="3314700" cy="168592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23950" y="3204210"/>
            <a:ext cx="3314700" cy="159702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9889490" y="182245"/>
            <a:ext cx="2160000" cy="46782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random/>
      </p:transition>
    </mc:Choice>
    <mc:Fallback>
      <p:transition spd="slow" advTm="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6570980" y="1901825"/>
            <a:ext cx="5212715" cy="457327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产品型号：</a:t>
            </a:r>
            <a:r>
              <a:rPr lang="en-US" altLang="zh-CN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12</a:t>
            </a:r>
            <a:r>
              <a:rPr lang="en-US" altLang="zh-CN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W电源适配器</a:t>
            </a:r>
            <a:endParaRPr lang="en-US" altLang="zh-CN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基本参数：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额定输入：100- 240Vac;50~60Hz;0.35A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额定输出</a:t>
            </a: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：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电压</a:t>
            </a: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：</a:t>
            </a: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3.0~5.9Vdc；电流(A):2.50A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电压</a:t>
            </a: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：</a:t>
            </a: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6.0~10.5Vdc</a:t>
            </a: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；</a:t>
            </a: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电流(A):2.00A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电压</a:t>
            </a: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：</a:t>
            </a: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10.6~15.5Vdc</a:t>
            </a: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；</a:t>
            </a: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电流(A):1.15A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电压</a:t>
            </a: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：</a:t>
            </a: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15.6~24.0Vdc</a:t>
            </a: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；</a:t>
            </a: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电流(A):0.77A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输出功率</a:t>
            </a: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：</a:t>
            </a: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12W Max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产品能效</a:t>
            </a: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：</a:t>
            </a: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VI级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产品接口</a:t>
            </a: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：</a:t>
            </a: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USB接口\DC连接线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颜色</a:t>
            </a: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：</a:t>
            </a: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黑色、白色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认证</a:t>
            </a: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：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UL</a:t>
            </a: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，</a:t>
            </a: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GS&amp;CE，PSE</a:t>
            </a: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，</a:t>
            </a: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CCC</a:t>
            </a: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，</a:t>
            </a: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KC</a:t>
            </a: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，</a:t>
            </a: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BS</a:t>
            </a: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，</a:t>
            </a: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SAA</a:t>
            </a: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，</a:t>
            </a: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UC</a:t>
            </a: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，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STQC</a:t>
            </a: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，</a:t>
            </a: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CE-EMC</a:t>
            </a: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，</a:t>
            </a: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CE -LVD</a:t>
            </a: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，</a:t>
            </a: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FCC- SDOC</a:t>
            </a: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，</a:t>
            </a: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CB等认证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1136650" y="1325880"/>
            <a:ext cx="3916045" cy="3816985"/>
            <a:chOff x="1790" y="2088"/>
            <a:chExt cx="5504" cy="5363"/>
          </a:xfrm>
        </p:grpSpPr>
        <p:pic>
          <p:nvPicPr>
            <p:cNvPr id="2" name="图片 1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3"/>
            <a:stretch>
              <a:fillRect/>
            </a:stretch>
          </p:blipFill>
          <p:spPr>
            <a:xfrm>
              <a:off x="1790" y="2088"/>
              <a:ext cx="5505" cy="2550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5"/>
            <a:stretch>
              <a:fillRect/>
            </a:stretch>
          </p:blipFill>
          <p:spPr>
            <a:xfrm>
              <a:off x="1790" y="4841"/>
              <a:ext cx="5501" cy="2610"/>
            </a:xfrm>
            <a:prstGeom prst="rect">
              <a:avLst/>
            </a:prstGeom>
          </p:spPr>
        </p:pic>
      </p:grpSp>
      <p:pic>
        <p:nvPicPr>
          <p:cNvPr id="6" name="图片 5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9889490" y="182245"/>
            <a:ext cx="2160000" cy="46782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random/>
      </p:transition>
    </mc:Choice>
    <mc:Fallback>
      <p:transition spd="slow" advTm="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6570980" y="1901825"/>
            <a:ext cx="5212715" cy="457327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产品型号：</a:t>
            </a:r>
            <a:r>
              <a:rPr lang="en-US" altLang="zh-CN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12</a:t>
            </a:r>
            <a:r>
              <a:rPr lang="en-US" altLang="zh-CN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W电源适配器</a:t>
            </a:r>
            <a:endParaRPr lang="en-US" altLang="zh-CN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基本参数：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安规认证：UL，GS&amp;CE，PSE，CCC，FCC-VOC，CB等认证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产品接口：USB 接口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产品颜色：黑、白色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适用范围：IT类信息技术产品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额定输入：100-240V~:50/60Hz;0.35A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额定输出：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输出电压（V）:5.0Vdc/输出电流(A):0.01~2.4A/输出功率（W）:0.05~12W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产品能效：Ⅵ级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保护功能：过流保护，过压保护，过温保护，短路保护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产品尺寸：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美规/日规/国标：55*33*23mm ; 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欧规：76*41*23mm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1112520" y="1471930"/>
            <a:ext cx="3747135" cy="3893820"/>
            <a:chOff x="1450" y="2003"/>
            <a:chExt cx="4920" cy="5348"/>
          </a:xfrm>
        </p:grpSpPr>
        <p:pic>
          <p:nvPicPr>
            <p:cNvPr id="6" name="图片 5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3"/>
            <a:stretch>
              <a:fillRect/>
            </a:stretch>
          </p:blipFill>
          <p:spPr>
            <a:xfrm>
              <a:off x="1450" y="2003"/>
              <a:ext cx="4920" cy="2415"/>
            </a:xfrm>
            <a:prstGeom prst="rect">
              <a:avLst/>
            </a:prstGeom>
          </p:spPr>
        </p:pic>
        <p:pic>
          <p:nvPicPr>
            <p:cNvPr id="7" name="图片 6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5"/>
            <a:stretch>
              <a:fillRect/>
            </a:stretch>
          </p:blipFill>
          <p:spPr>
            <a:xfrm>
              <a:off x="1450" y="4691"/>
              <a:ext cx="4887" cy="2660"/>
            </a:xfrm>
            <a:prstGeom prst="rect">
              <a:avLst/>
            </a:prstGeom>
          </p:spPr>
        </p:pic>
      </p:grpSp>
      <p:pic>
        <p:nvPicPr>
          <p:cNvPr id="2" name="图片 1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9889490" y="182245"/>
            <a:ext cx="2160000" cy="46782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random/>
      </p:transition>
    </mc:Choice>
    <mc:Fallback>
      <p:transition spd="slow" advTm="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6570980" y="1901825"/>
            <a:ext cx="5212715" cy="457327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产品型号：</a:t>
            </a:r>
            <a:r>
              <a:rPr lang="en-US" altLang="zh-CN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15</a:t>
            </a:r>
            <a:r>
              <a:rPr lang="en-US" altLang="zh-CN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W电源适配器</a:t>
            </a:r>
            <a:endParaRPr lang="en-US" altLang="zh-CN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基本参数：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常规规格</a:t>
            </a: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：</a:t>
            </a: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15V/1A；10V/1.5A；6V/2.5A；5V/3A.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￭产品认证</a:t>
            </a: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：</a:t>
            </a: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符合ETL/GS&amp;CE/PSE/CCC/KC/BS/SAA/UC/STQC/FCC-VOC/CE-EMC/CBICES-003等认证.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￭产品用途</a:t>
            </a: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：</a:t>
            </a: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路由器、IT类信息技术产品、小家电、电动玩具车、液晶电视，LED显示，蓝牙产品，数码相框，电子钟，安防类产品，移动硬盘盒，通讯产品，洁面机，植物生长灯，小型音箱，电动牙刷，VR  ( 3D 眼镜），小台灯，香水机，迷你吸尘器，洗头器，剃须刀，刮胡刀，洗脸仪，美容仪，眼罩，香薰机，加湿器，灭蚊灯，按摩枕电动工具，电钻，电锤，电子相框，智能马桶，按摩器，按摩椅，熏香机，电推剪，剃须刀，脸部护理器，美甲器，健身器材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1021715" y="1628775"/>
            <a:ext cx="4377690" cy="3942715"/>
            <a:chOff x="1609" y="3897"/>
            <a:chExt cx="5415" cy="4877"/>
          </a:xfrm>
        </p:grpSpPr>
        <p:pic>
          <p:nvPicPr>
            <p:cNvPr id="2" name="图片 1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3"/>
            <a:stretch>
              <a:fillRect/>
            </a:stretch>
          </p:blipFill>
          <p:spPr>
            <a:xfrm>
              <a:off x="1609" y="6284"/>
              <a:ext cx="5415" cy="2490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5"/>
            <a:stretch>
              <a:fillRect/>
            </a:stretch>
          </p:blipFill>
          <p:spPr>
            <a:xfrm>
              <a:off x="1624" y="3897"/>
              <a:ext cx="5400" cy="2130"/>
            </a:xfrm>
            <a:prstGeom prst="rect">
              <a:avLst/>
            </a:prstGeom>
          </p:spPr>
        </p:pic>
      </p:grpSp>
      <p:pic>
        <p:nvPicPr>
          <p:cNvPr id="6" name="图片 5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9889490" y="182245"/>
            <a:ext cx="2160000" cy="46782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random/>
      </p:transition>
    </mc:Choice>
    <mc:Fallback>
      <p:transition spd="slow" advTm="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6570980" y="1901825"/>
            <a:ext cx="5212715" cy="457327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产品型号：</a:t>
            </a:r>
            <a:r>
              <a:rPr lang="en-US" altLang="zh-CN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24</a:t>
            </a:r>
            <a:r>
              <a:rPr lang="en-US" altLang="zh-CN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W</a:t>
            </a: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插墙式</a:t>
            </a:r>
            <a:r>
              <a:rPr lang="en-US" altLang="zh-CN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电源适配器</a:t>
            </a:r>
            <a:endParaRPr lang="en-US" altLang="zh-CN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基本参数：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额定输入：100-240V  AC50/60Hz,0.7A MAX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输出电压：5~24VDC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输出电流：3A MAX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输出功率：24W MAX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规 格：插墙式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产品能效：VI级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产品接口：DC连接线 /AC线接口（8字尾）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颜 色：黑色、白色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适用范围：玩具、数码产品、灯饰、电动工具、音频音响、小家电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认 证：UL,GS&amp;CE,PSE,KC,BS,SAA,UC,STQC,CE-EMC,CE-LVD,FCC-VOC,CB，环保RoHs,CCC等认证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9889490" y="182245"/>
            <a:ext cx="2160000" cy="467821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435100" y="1393190"/>
            <a:ext cx="3973195" cy="41814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random/>
      </p:transition>
    </mc:Choice>
    <mc:Fallback>
      <p:transition spd="slow" advTm="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6570980" y="1901825"/>
            <a:ext cx="5212715" cy="457327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产品型号：</a:t>
            </a:r>
            <a:r>
              <a:rPr lang="en-US" altLang="zh-CN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36W</a:t>
            </a: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插墙式</a:t>
            </a:r>
            <a:r>
              <a:rPr lang="en-US" altLang="zh-CN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电源适配器</a:t>
            </a:r>
            <a:endParaRPr lang="en-US" altLang="zh-CN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基本参数：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额定输入：100~240V AC 50/60Hz，0.85A MAX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输出电压：5~24VDC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输出电流：4A MAX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输出功率：36.24W MAX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规 格：插墙式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产品能效：VI级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产品接口：DC连接线/AC连接线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颜 色：黑色、白色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适用范围：IT类信息技术产品(显示器;液晶显示器;液晶DVD; 路由器等);</a:t>
            </a:r>
            <a:r>
              <a:rPr lang="en-US" altLang="zh-CN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 </a:t>
            </a: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小家电;</a:t>
            </a:r>
            <a:r>
              <a:rPr lang="en-US" altLang="zh-CN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 </a:t>
            </a: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电动工具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认 证：ETL、GS&amp;CE、PSE、CCC、KC、BS、SAA、UC、STQC、CB等认证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9889490" y="182245"/>
            <a:ext cx="2160000" cy="467821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688340" y="977265"/>
            <a:ext cx="5083810" cy="465645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random/>
      </p:transition>
    </mc:Choice>
    <mc:Fallback>
      <p:transition spd="slow" advTm="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748030" y="2171065"/>
            <a:ext cx="5437505" cy="370967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6570980" y="1901825"/>
            <a:ext cx="5212715" cy="457327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产品型号：</a:t>
            </a:r>
            <a:r>
              <a:rPr lang="en-US" altLang="zh-CN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24</a:t>
            </a:r>
            <a:r>
              <a:rPr lang="en-US" altLang="zh-CN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W</a:t>
            </a: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桌面式</a:t>
            </a:r>
            <a:r>
              <a:rPr lang="en-US" altLang="zh-CN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电源适配器</a:t>
            </a:r>
            <a:endParaRPr lang="en-US" altLang="zh-CN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基本参数：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额定输入：100-240V  AC50/60Hz,0.7A MAX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输出电压：5~24VDC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输出电流：3A MAX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输出功率：24W MAX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规 格：桌面式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产品能效：VI级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产品接口：DC连接线 /AC线接口（8字尾）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颜 色：黑色、白色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适用范围：玩具、数码产品、灯饰、电动工具、音频音响、小家电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认 证：UL,GS&amp;CE,PSE,KC,BS,SAA,UC,STQC,CE-EMC,CE-LVD,FCC-VOC,CB，环保RoHs,CCC等认证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尺寸：84*42*33mm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9889490" y="182245"/>
            <a:ext cx="2160000" cy="46782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random/>
      </p:transition>
    </mc:Choice>
    <mc:Fallback>
      <p:transition spd="slow" advTm="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KSO_WM_UNIT_PLACING_PICTURE_USER_VIEWPORT" val="{&quot;height&quot;:10800,&quot;width&quot;:19200.00157480315}"/>
</p:tagLst>
</file>

<file path=ppt/tags/tag10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BEAUTIFY_FLAG" val=""/>
  <p:tag name="KSO_WM_UNIT_PLACING_PICTURE_USER_VIEWPORT" val="{&quot;height&quot;:2515,&quot;width&quot;:5220}"/>
</p:tagLst>
</file>

<file path=ppt/tags/tag15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BEAUTIFY_FLAG" val=""/>
</p:tagLst>
</file>

<file path=ppt/tags/tag17.xml><?xml version="1.0" encoding="utf-8"?>
<p:tagLst xmlns:p="http://schemas.openxmlformats.org/presentationml/2006/main">
  <p:tag name="KSO_WM_BEAUTIFY_FLAG" val=""/>
</p:tagLst>
</file>

<file path=ppt/tags/tag18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KSO_WM_BEAUTIFY_FLAG" val=""/>
</p:tagLst>
</file>

<file path=ppt/tags/tag21.xml><?xml version="1.0" encoding="utf-8"?>
<p:tagLst xmlns:p="http://schemas.openxmlformats.org/presentationml/2006/main">
  <p:tag name="KSO_WM_BEAUTIFY_FLAG" val=""/>
</p:tagLst>
</file>

<file path=ppt/tags/tag22.xml><?xml version="1.0" encoding="utf-8"?>
<p:tagLst xmlns:p="http://schemas.openxmlformats.org/presentationml/2006/main">
  <p:tag name="KSO_WM_BEAUTIFY_FLAG" val=""/>
</p:tagLst>
</file>

<file path=ppt/tags/tag23.xml><?xml version="1.0" encoding="utf-8"?>
<p:tagLst xmlns:p="http://schemas.openxmlformats.org/presentationml/2006/main">
  <p:tag name="KSO_WM_BEAUTIFY_FLAG" val=""/>
</p:tagLst>
</file>

<file path=ppt/tags/tag24.xml><?xml version="1.0" encoding="utf-8"?>
<p:tagLst xmlns:p="http://schemas.openxmlformats.org/presentationml/2006/main">
  <p:tag name="KSO_WM_BEAUTIFY_FLAG" val=""/>
</p:tagLst>
</file>

<file path=ppt/tags/tag25.xml><?xml version="1.0" encoding="utf-8"?>
<p:tagLst xmlns:p="http://schemas.openxmlformats.org/presentationml/2006/main">
  <p:tag name="KSO_WM_BEAUTIFY_FLAG" val=""/>
</p:tagLst>
</file>

<file path=ppt/tags/tag26.xml><?xml version="1.0" encoding="utf-8"?>
<p:tagLst xmlns:p="http://schemas.openxmlformats.org/presentationml/2006/main">
  <p:tag name="KSO_WM_BEAUTIFY_FLAG" val=""/>
</p:tagLst>
</file>

<file path=ppt/tags/tag27.xml><?xml version="1.0" encoding="utf-8"?>
<p:tagLst xmlns:p="http://schemas.openxmlformats.org/presentationml/2006/main">
  <p:tag name="KSO_WM_BEAUTIFY_FLAG" val=""/>
</p:tagLst>
</file>

<file path=ppt/tags/tag28.xml><?xml version="1.0" encoding="utf-8"?>
<p:tagLst xmlns:p="http://schemas.openxmlformats.org/presentationml/2006/main">
  <p:tag name="KSO_WM_BEAUTIFY_FLAG" val=""/>
</p:tagLst>
</file>

<file path=ppt/tags/tag29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BEAUTIFY_FLAG" val=""/>
</p:tagLst>
</file>

<file path=ppt/tags/tag30.xml><?xml version="1.0" encoding="utf-8"?>
<p:tagLst xmlns:p="http://schemas.openxmlformats.org/presentationml/2006/main">
  <p:tag name="KSO_WM_BEAUTIFY_FLAG" val=""/>
</p:tagLst>
</file>

<file path=ppt/tags/tag31.xml><?xml version="1.0" encoding="utf-8"?>
<p:tagLst xmlns:p="http://schemas.openxmlformats.org/presentationml/2006/main">
  <p:tag name="KSO_WM_BEAUTIFY_FLAG" val=""/>
</p:tagLst>
</file>

<file path=ppt/tags/tag32.xml><?xml version="1.0" encoding="utf-8"?>
<p:tagLst xmlns:p="http://schemas.openxmlformats.org/presentationml/2006/main">
  <p:tag name="KSO_WM_BEAUTIFY_FLAG" val=""/>
</p:tagLst>
</file>

<file path=ppt/tags/tag33.xml><?xml version="1.0" encoding="utf-8"?>
<p:tagLst xmlns:p="http://schemas.openxmlformats.org/presentationml/2006/main">
  <p:tag name="KSO_WM_BEAUTIFY_FLAG" val=""/>
</p:tagLst>
</file>

<file path=ppt/tags/tag34.xml><?xml version="1.0" encoding="utf-8"?>
<p:tagLst xmlns:p="http://schemas.openxmlformats.org/presentationml/2006/main">
  <p:tag name="KSO_WM_BEAUTIFY_FLAG" val=""/>
  <p:tag name="KSO_WM_UNIT_PLACING_PICTURE_USER_VIEWPORT" val="{&quot;height&quot;:5842,&quot;width&quot;:8563}"/>
</p:tagLst>
</file>

<file path=ppt/tags/tag35.xml><?xml version="1.0" encoding="utf-8"?>
<p:tagLst xmlns:p="http://schemas.openxmlformats.org/presentationml/2006/main">
  <p:tag name="KSO_WM_BEAUTIFY_FLAG" val=""/>
</p:tagLst>
</file>

<file path=ppt/tags/tag36.xml><?xml version="1.0" encoding="utf-8"?>
<p:tagLst xmlns:p="http://schemas.openxmlformats.org/presentationml/2006/main">
  <p:tag name="KSO_WM_BEAUTIFY_FLAG" val=""/>
</p:tagLst>
</file>

<file path=ppt/tags/tag37.xml><?xml version="1.0" encoding="utf-8"?>
<p:tagLst xmlns:p="http://schemas.openxmlformats.org/presentationml/2006/main">
  <p:tag name="KSO_WM_BEAUTIFY_FLAG" val=""/>
</p:tagLst>
</file>

<file path=ppt/tags/tag38.xml><?xml version="1.0" encoding="utf-8"?>
<p:tagLst xmlns:p="http://schemas.openxmlformats.org/presentationml/2006/main">
  <p:tag name="KSO_WM_BEAUTIFY_FLAG" val=""/>
</p:tagLst>
</file>

<file path=ppt/tags/tag39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40.xml><?xml version="1.0" encoding="utf-8"?>
<p:tagLst xmlns:p="http://schemas.openxmlformats.org/presentationml/2006/main">
  <p:tag name="KSO_WM_BEAUTIFY_FLAG" val=""/>
</p:tagLst>
</file>

<file path=ppt/tags/tag41.xml><?xml version="1.0" encoding="utf-8"?>
<p:tagLst xmlns:p="http://schemas.openxmlformats.org/presentationml/2006/main">
  <p:tag name="KSO_WM_BEAUTIFY_FLAG" val=""/>
</p:tagLst>
</file>

<file path=ppt/tags/tag42.xml><?xml version="1.0" encoding="utf-8"?>
<p:tagLst xmlns:p="http://schemas.openxmlformats.org/presentationml/2006/main">
  <p:tag name="KSO_WM_BEAUTIFY_FLAG" val=""/>
</p:tagLst>
</file>

<file path=ppt/tags/tag43.xml><?xml version="1.0" encoding="utf-8"?>
<p:tagLst xmlns:p="http://schemas.openxmlformats.org/presentationml/2006/main">
  <p:tag name="KSO_WM_BEAUTIFY_FLAG" val=""/>
</p:tagLst>
</file>

<file path=ppt/tags/tag44.xml><?xml version="1.0" encoding="utf-8"?>
<p:tagLst xmlns:p="http://schemas.openxmlformats.org/presentationml/2006/main">
  <p:tag name="KSO_WM_BEAUTIFY_FLAG" val=""/>
</p:tagLst>
</file>

<file path=ppt/tags/tag45.xml><?xml version="1.0" encoding="utf-8"?>
<p:tagLst xmlns:p="http://schemas.openxmlformats.org/presentationml/2006/main">
  <p:tag name="KSO_WM_BEAUTIFY_FLAG" val=""/>
</p:tagLst>
</file>

<file path=ppt/tags/tag46.xml><?xml version="1.0" encoding="utf-8"?>
<p:tagLst xmlns:p="http://schemas.openxmlformats.org/presentationml/2006/main">
  <p:tag name="KSO_WM_BEAUTIFY_FLAG" val=""/>
</p:tagLst>
</file>

<file path=ppt/tags/tag47.xml><?xml version="1.0" encoding="utf-8"?>
<p:tagLst xmlns:p="http://schemas.openxmlformats.org/presentationml/2006/main">
  <p:tag name="KSO_WM_BEAUTIFY_FLAG" val=""/>
</p:tagLst>
</file>

<file path=ppt/tags/tag48.xml><?xml version="1.0" encoding="utf-8"?>
<p:tagLst xmlns:p="http://schemas.openxmlformats.org/presentationml/2006/main">
  <p:tag name="KSO_WM_BEAUTIFY_FLAG" val=""/>
</p:tagLst>
</file>

<file path=ppt/tags/tag49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BEAUTIFY_FLAG" val=""/>
</p:tagLst>
</file>

<file path=ppt/tags/tag50.xml><?xml version="1.0" encoding="utf-8"?>
<p:tagLst xmlns:p="http://schemas.openxmlformats.org/presentationml/2006/main">
  <p:tag name="KSO_WM_BEAUTIFY_FLAG" val=""/>
</p:tagLst>
</file>

<file path=ppt/tags/tag51.xml><?xml version="1.0" encoding="utf-8"?>
<p:tagLst xmlns:p="http://schemas.openxmlformats.org/presentationml/2006/main">
  <p:tag name="KSO_WM_BEAUTIFY_FLAG" val=""/>
</p:tagLst>
</file>

<file path=ppt/tags/tag52.xml><?xml version="1.0" encoding="utf-8"?>
<p:tagLst xmlns:p="http://schemas.openxmlformats.org/presentationml/2006/main">
  <p:tag name="KSO_WM_BEAUTIFY_FLAG" val=""/>
</p:tagLst>
</file>

<file path=ppt/tags/tag53.xml><?xml version="1.0" encoding="utf-8"?>
<p:tagLst xmlns:p="http://schemas.openxmlformats.org/presentationml/2006/main">
  <p:tag name="KSO_WM_BEAUTIFY_FLAG" val=""/>
</p:tagLst>
</file>

<file path=ppt/tags/tag54.xml><?xml version="1.0" encoding="utf-8"?>
<p:tagLst xmlns:p="http://schemas.openxmlformats.org/presentationml/2006/main">
  <p:tag name="KSO_WM_BEAUTIFY_FLAG" val=""/>
</p:tagLst>
</file>

<file path=ppt/tags/tag55.xml><?xml version="1.0" encoding="utf-8"?>
<p:tagLst xmlns:p="http://schemas.openxmlformats.org/presentationml/2006/main">
  <p:tag name="KSO_WM_BEAUTIFY_FLAG" val=""/>
</p:tagLst>
</file>

<file path=ppt/tags/tag56.xml><?xml version="1.0" encoding="utf-8"?>
<p:tagLst xmlns:p="http://schemas.openxmlformats.org/presentationml/2006/main">
  <p:tag name="ISPRING_PRESENTATION_TITLE" val="PowerPoint 演示文稿"/>
  <p:tag name="ISPRING_FIRST_PUBLISH" val="1"/>
  <p:tag name="KSO_WPP_MARK_KEY" val="2261b8a1-2434-4252-b971-54910c4a6c17"/>
  <p:tag name="COMMONDATA" val="eyJoZGlkIjoiZDUxYzg5ZDlkMTMyZTRjZWU1NTcxNThlMDJlY2E5MDUifQ=="/>
</p:tagLst>
</file>

<file path=ppt/tags/tag6.xml><?xml version="1.0" encoding="utf-8"?>
<p:tagLst xmlns:p="http://schemas.openxmlformats.org/presentationml/2006/main">
  <p:tag name="KSO_WM_BEAUTIFY_FLAG" val=""/>
  <p:tag name="KSO_WM_UNIT_PLACING_PICTURE_USER_VIEWPORT" val="{&quot;height&quot;:736.7259842519685,&quot;width&quot;:3401.5748031496064}"/>
</p:tagLst>
</file>

<file path=ppt/tags/tag7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第一PPT，www.1ppt.com">
  <a:themeElements>
    <a:clrScheme name="自定义 277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E53238"/>
      </a:accent1>
      <a:accent2>
        <a:srgbClr val="0064D2"/>
      </a:accent2>
      <a:accent3>
        <a:srgbClr val="E53238"/>
      </a:accent3>
      <a:accent4>
        <a:srgbClr val="0064D2"/>
      </a:accent4>
      <a:accent5>
        <a:srgbClr val="E53238"/>
      </a:accent5>
      <a:accent6>
        <a:srgbClr val="0064D2"/>
      </a:accent6>
      <a:hlink>
        <a:srgbClr val="E53238"/>
      </a:hlink>
      <a:folHlink>
        <a:srgbClr val="BFBFBF"/>
      </a:folHlink>
    </a:clrScheme>
    <a:fontScheme name="3latrfen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包图主题2</Template>
  <TotalTime>0</TotalTime>
  <Words>3635</Words>
  <Application>WPS 演示</Application>
  <PresentationFormat>自定义</PresentationFormat>
  <Paragraphs>191</Paragraphs>
  <Slides>16</Slides>
  <Notes>24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16</vt:i4>
      </vt:variant>
    </vt:vector>
  </HeadingPairs>
  <TitlesOfParts>
    <vt:vector size="27" baseType="lpstr">
      <vt:lpstr>Arial</vt:lpstr>
      <vt:lpstr>宋体</vt:lpstr>
      <vt:lpstr>Wingdings</vt:lpstr>
      <vt:lpstr>方正正黑简体</vt:lpstr>
      <vt:lpstr>黑体</vt:lpstr>
      <vt:lpstr>微软雅黑</vt:lpstr>
      <vt:lpstr>Arial Unicode MS</vt:lpstr>
      <vt:lpstr>Calibri</vt:lpstr>
      <vt:lpstr>等线</vt:lpstr>
      <vt:lpstr>第一PPT，www.1ppt.com</vt:lpstr>
      <vt:lpstr>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第一PPT，www.1ppt.com</Company>
  <LinksUpToDate>false</LinksUpToDate>
  <SharedDoc>false</SharedDoc>
  <HyperlinksChanged>false</HyperlinksChanged>
  <AppVersion>14.0000</AppVersion>
  <Manager>第一PPT</Manager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蓝色产品发布会</dc:title>
  <dc:creator>第一PPT</dc:creator>
  <cp:keywords>www.1ppt.com</cp:keywords>
  <dc:description>www.1ppt.com</dc:description>
  <cp:lastModifiedBy>冬正泓静敏一哥</cp:lastModifiedBy>
  <cp:revision>143</cp:revision>
  <dcterms:created xsi:type="dcterms:W3CDTF">2017-08-18T03:02:00Z</dcterms:created>
  <dcterms:modified xsi:type="dcterms:W3CDTF">2023-08-01T09:43:35Z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2052-11.1.0.14309</vt:lpwstr>
  </property>
  <property fmtid="{D5CDD505-2E9C-101B-9397-08002B2CF9AE}" pid="3" name="ICV">
    <vt:lpwstr>BE85ECB95912465E8E41FF0FDF18CB8C_13</vt:lpwstr>
  </property>
</Properties>
</file>